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6" r:id="rId1"/>
  </p:sldMasterIdLst>
  <p:notesMasterIdLst>
    <p:notesMasterId r:id="rId27"/>
  </p:notesMasterIdLst>
  <p:sldIdLst>
    <p:sldId id="256" r:id="rId2"/>
    <p:sldId id="258" r:id="rId3"/>
    <p:sldId id="264" r:id="rId4"/>
    <p:sldId id="259" r:id="rId5"/>
    <p:sldId id="261" r:id="rId6"/>
    <p:sldId id="287" r:id="rId7"/>
    <p:sldId id="288" r:id="rId8"/>
    <p:sldId id="289" r:id="rId9"/>
    <p:sldId id="281" r:id="rId10"/>
    <p:sldId id="265" r:id="rId11"/>
    <p:sldId id="295" r:id="rId12"/>
    <p:sldId id="277" r:id="rId13"/>
    <p:sldId id="294" r:id="rId14"/>
    <p:sldId id="285" r:id="rId15"/>
    <p:sldId id="284" r:id="rId16"/>
    <p:sldId id="282" r:id="rId17"/>
    <p:sldId id="274" r:id="rId18"/>
    <p:sldId id="283" r:id="rId19"/>
    <p:sldId id="299" r:id="rId20"/>
    <p:sldId id="300" r:id="rId21"/>
    <p:sldId id="275" r:id="rId22"/>
    <p:sldId id="297" r:id="rId23"/>
    <p:sldId id="266" r:id="rId24"/>
    <p:sldId id="278" r:id="rId25"/>
    <p:sldId id="279"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Georgia" panose="02040502050405020303" pitchFamily="18" charset="0"/>
      <p:regular r:id="rId32"/>
      <p:bold r:id="rId33"/>
      <p:italic r:id="rId34"/>
      <p:boldItalic r:id="rId35"/>
    </p:embeddedFont>
    <p:embeddedFont>
      <p:font typeface="Public Sans" panose="020B0604020202020204" charset="0"/>
      <p:regular r:id="rId36"/>
      <p:bold r:id="rId37"/>
      <p:italic r:id="rId38"/>
      <p:boldItalic r:id="rId39"/>
    </p:embeddedFont>
    <p:embeddedFont>
      <p:font typeface="Public Sans Thin" panose="020B0604020202020204" charset="0"/>
      <p:regular r:id="rId40"/>
      <p:bold r:id="rId41"/>
      <p:italic r:id="rId42"/>
      <p:boldItalic r:id="rId43"/>
    </p:embeddedFont>
    <p:embeddedFont>
      <p:font typeface="Roboto" panose="02000000000000000000" pitchFamily="2" charset="0"/>
      <p:regular r:id="rId44"/>
      <p:bold r:id="rId45"/>
      <p:italic r:id="rId46"/>
      <p:boldItalic r:id="rId47"/>
    </p:embeddedFont>
    <p:embeddedFont>
      <p:font typeface="Titillium Web" panose="020B0604020202020204" charset="0"/>
      <p:regular r:id="rId48"/>
      <p:bold r:id="rId49"/>
      <p:italic r:id="rId50"/>
      <p:boldItalic r:id="rId51"/>
    </p:embeddedFont>
    <p:embeddedFont>
      <p:font typeface="Titillium Web SemiBold"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A8E0"/>
    <a:srgbClr val="E4E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E3A0EC-420B-4B53-80F1-FD18FB7A65C2}" v="1403" dt="2021-06-08T11:03:22.901"/>
  </p1510:revLst>
</p1510:revInfo>
</file>

<file path=ppt/tableStyles.xml><?xml version="1.0" encoding="utf-8"?>
<a:tblStyleLst xmlns:a="http://schemas.openxmlformats.org/drawingml/2006/main" def="{E41F99A8-C44C-4E7F-878B-D516F6DB8476}">
  <a:tblStyle styleId="{E41F99A8-C44C-4E7F-878B-D516F6DB847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333" autoAdjust="0"/>
  </p:normalViewPr>
  <p:slideViewPr>
    <p:cSldViewPr snapToGrid="0">
      <p:cViewPr varScale="1">
        <p:scale>
          <a:sx n="81" d="100"/>
          <a:sy n="81" d="100"/>
        </p:scale>
        <p:origin x="141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vin Cleary" userId="c79b1770adbdfdaa" providerId="LiveId" clId="{E4E3A0EC-420B-4B53-80F1-FD18FB7A65C2}"/>
    <pc:docChg chg="undo redo custSel addSld delSld modSld sldOrd modMainMaster">
      <pc:chgData name="Devin Cleary" userId="c79b1770adbdfdaa" providerId="LiveId" clId="{E4E3A0EC-420B-4B53-80F1-FD18FB7A65C2}" dt="2021-06-08T14:23:32.841" v="10029" actId="20577"/>
      <pc:docMkLst>
        <pc:docMk/>
      </pc:docMkLst>
      <pc:sldChg chg="addSp delSp modSp mod modNotesTx">
        <pc:chgData name="Devin Cleary" userId="c79b1770adbdfdaa" providerId="LiveId" clId="{E4E3A0EC-420B-4B53-80F1-FD18FB7A65C2}" dt="2021-06-08T01:21:59.108" v="7426" actId="20577"/>
        <pc:sldMkLst>
          <pc:docMk/>
          <pc:sldMk cId="0" sldId="256"/>
        </pc:sldMkLst>
        <pc:spChg chg="add del mod">
          <ac:chgData name="Devin Cleary" userId="c79b1770adbdfdaa" providerId="LiveId" clId="{E4E3A0EC-420B-4B53-80F1-FD18FB7A65C2}" dt="2021-06-06T14:31:20.576" v="200" actId="478"/>
          <ac:spMkLst>
            <pc:docMk/>
            <pc:sldMk cId="0" sldId="256"/>
            <ac:spMk id="2" creationId="{1F927416-AB39-455C-AC92-7C6C708AA426}"/>
          </ac:spMkLst>
        </pc:spChg>
        <pc:spChg chg="add del mod">
          <ac:chgData name="Devin Cleary" userId="c79b1770adbdfdaa" providerId="LiveId" clId="{E4E3A0EC-420B-4B53-80F1-FD18FB7A65C2}" dt="2021-06-06T14:31:56.019" v="282" actId="478"/>
          <ac:spMkLst>
            <pc:docMk/>
            <pc:sldMk cId="0" sldId="256"/>
            <ac:spMk id="10" creationId="{80D681FF-7F41-4072-9A0F-94A77C5DDCDA}"/>
          </ac:spMkLst>
        </pc:spChg>
        <pc:spChg chg="add mod">
          <ac:chgData name="Devin Cleary" userId="c79b1770adbdfdaa" providerId="LiveId" clId="{E4E3A0EC-420B-4B53-80F1-FD18FB7A65C2}" dt="2021-06-06T14:32:31.521" v="348" actId="1038"/>
          <ac:spMkLst>
            <pc:docMk/>
            <pc:sldMk cId="0" sldId="256"/>
            <ac:spMk id="11" creationId="{8E43E617-2DB2-4F97-AC24-8ECE11C663FC}"/>
          </ac:spMkLst>
        </pc:spChg>
        <pc:spChg chg="mod">
          <ac:chgData name="Devin Cleary" userId="c79b1770adbdfdaa" providerId="LiveId" clId="{E4E3A0EC-420B-4B53-80F1-FD18FB7A65C2}" dt="2021-06-06T14:33:19.960" v="445" actId="1035"/>
          <ac:spMkLst>
            <pc:docMk/>
            <pc:sldMk cId="0" sldId="256"/>
            <ac:spMk id="98" creationId="{00000000-0000-0000-0000-000000000000}"/>
          </ac:spMkLst>
        </pc:spChg>
        <pc:spChg chg="mod">
          <ac:chgData name="Devin Cleary" userId="c79b1770adbdfdaa" providerId="LiveId" clId="{E4E3A0EC-420B-4B53-80F1-FD18FB7A65C2}" dt="2021-06-06T14:33:44.026" v="449" actId="113"/>
          <ac:spMkLst>
            <pc:docMk/>
            <pc:sldMk cId="0" sldId="256"/>
            <ac:spMk id="99" creationId="{00000000-0000-0000-0000-000000000000}"/>
          </ac:spMkLst>
        </pc:spChg>
        <pc:picChg chg="mod">
          <ac:chgData name="Devin Cleary" userId="c79b1770adbdfdaa" providerId="LiveId" clId="{E4E3A0EC-420B-4B53-80F1-FD18FB7A65C2}" dt="2021-06-06T14:33:12.750" v="430" actId="1036"/>
          <ac:picMkLst>
            <pc:docMk/>
            <pc:sldMk cId="0" sldId="256"/>
            <ac:picMk id="96" creationId="{00000000-0000-0000-0000-000000000000}"/>
          </ac:picMkLst>
        </pc:picChg>
        <pc:picChg chg="mod">
          <ac:chgData name="Devin Cleary" userId="c79b1770adbdfdaa" providerId="LiveId" clId="{E4E3A0EC-420B-4B53-80F1-FD18FB7A65C2}" dt="2021-06-06T14:33:12.750" v="430" actId="1036"/>
          <ac:picMkLst>
            <pc:docMk/>
            <pc:sldMk cId="0" sldId="256"/>
            <ac:picMk id="97" creationId="{00000000-0000-0000-0000-000000000000}"/>
          </ac:picMkLst>
        </pc:picChg>
        <pc:picChg chg="mod">
          <ac:chgData name="Devin Cleary" userId="c79b1770adbdfdaa" providerId="LiveId" clId="{E4E3A0EC-420B-4B53-80F1-FD18FB7A65C2}" dt="2021-06-06T14:33:54.892" v="450" actId="14100"/>
          <ac:picMkLst>
            <pc:docMk/>
            <pc:sldMk cId="0" sldId="256"/>
            <ac:picMk id="102" creationId="{00000000-0000-0000-0000-000000000000}"/>
          </ac:picMkLst>
        </pc:picChg>
        <pc:picChg chg="add mod">
          <ac:chgData name="Devin Cleary" userId="c79b1770adbdfdaa" providerId="LiveId" clId="{E4E3A0EC-420B-4B53-80F1-FD18FB7A65C2}" dt="2021-06-06T18:53:23.230" v="4732" actId="1036"/>
          <ac:picMkLst>
            <pc:docMk/>
            <pc:sldMk cId="0" sldId="256"/>
            <ac:picMk id="1026" creationId="{A16D998A-C9EE-47E6-B726-5CB3331C0B42}"/>
          </ac:picMkLst>
        </pc:picChg>
      </pc:sldChg>
      <pc:sldChg chg="del">
        <pc:chgData name="Devin Cleary" userId="c79b1770adbdfdaa" providerId="LiveId" clId="{E4E3A0EC-420B-4B53-80F1-FD18FB7A65C2}" dt="2021-06-06T14:34:08.923" v="451" actId="47"/>
        <pc:sldMkLst>
          <pc:docMk/>
          <pc:sldMk cId="0" sldId="257"/>
        </pc:sldMkLst>
      </pc:sldChg>
      <pc:sldChg chg="addSp delSp modSp mod modNotesTx">
        <pc:chgData name="Devin Cleary" userId="c79b1770adbdfdaa" providerId="LiveId" clId="{E4E3A0EC-420B-4B53-80F1-FD18FB7A65C2}" dt="2021-06-07T22:12:34.079" v="6924" actId="20577"/>
        <pc:sldMkLst>
          <pc:docMk/>
          <pc:sldMk cId="0" sldId="258"/>
        </pc:sldMkLst>
        <pc:spChg chg="add del">
          <ac:chgData name="Devin Cleary" userId="c79b1770adbdfdaa" providerId="LiveId" clId="{E4E3A0EC-420B-4B53-80F1-FD18FB7A65C2}" dt="2021-06-06T14:36:28.646" v="741" actId="478"/>
          <ac:spMkLst>
            <pc:docMk/>
            <pc:sldMk cId="0" sldId="258"/>
            <ac:spMk id="16" creationId="{546CE10F-1D5F-4A4B-B6BB-ED1FC84497CC}"/>
          </ac:spMkLst>
        </pc:spChg>
        <pc:spChg chg="add mod">
          <ac:chgData name="Devin Cleary" userId="c79b1770adbdfdaa" providerId="LiveId" clId="{E4E3A0EC-420B-4B53-80F1-FD18FB7A65C2}" dt="2021-06-06T19:23:10.294" v="5591" actId="20577"/>
          <ac:spMkLst>
            <pc:docMk/>
            <pc:sldMk cId="0" sldId="258"/>
            <ac:spMk id="22" creationId="{CE49C010-D5B2-4BBA-848D-5EE812286509}"/>
          </ac:spMkLst>
        </pc:spChg>
        <pc:spChg chg="add mod">
          <ac:chgData name="Devin Cleary" userId="c79b1770adbdfdaa" providerId="LiveId" clId="{E4E3A0EC-420B-4B53-80F1-FD18FB7A65C2}" dt="2021-06-06T19:22:20.245" v="5513" actId="20577"/>
          <ac:spMkLst>
            <pc:docMk/>
            <pc:sldMk cId="0" sldId="258"/>
            <ac:spMk id="24" creationId="{C6385B81-6485-4BB6-B3CE-478055527740}"/>
          </ac:spMkLst>
        </pc:spChg>
        <pc:spChg chg="add mod">
          <ac:chgData name="Devin Cleary" userId="c79b1770adbdfdaa" providerId="LiveId" clId="{E4E3A0EC-420B-4B53-80F1-FD18FB7A65C2}" dt="2021-06-06T19:22:46.834" v="5546" actId="1038"/>
          <ac:spMkLst>
            <pc:docMk/>
            <pc:sldMk cId="0" sldId="258"/>
            <ac:spMk id="26" creationId="{77B549C7-2847-45C6-B72F-87FF74AC5FF0}"/>
          </ac:spMkLst>
        </pc:spChg>
        <pc:spChg chg="mod">
          <ac:chgData name="Devin Cleary" userId="c79b1770adbdfdaa" providerId="LiveId" clId="{E4E3A0EC-420B-4B53-80F1-FD18FB7A65C2}" dt="2021-06-06T19:20:48.325" v="5482" actId="1076"/>
          <ac:spMkLst>
            <pc:docMk/>
            <pc:sldMk cId="0" sldId="258"/>
            <ac:spMk id="114" creationId="{00000000-0000-0000-0000-000000000000}"/>
          </ac:spMkLst>
        </pc:spChg>
        <pc:spChg chg="mod">
          <ac:chgData name="Devin Cleary" userId="c79b1770adbdfdaa" providerId="LiveId" clId="{E4E3A0EC-420B-4B53-80F1-FD18FB7A65C2}" dt="2021-06-06T14:34:23.111" v="472" actId="20577"/>
          <ac:spMkLst>
            <pc:docMk/>
            <pc:sldMk cId="0" sldId="258"/>
            <ac:spMk id="116" creationId="{00000000-0000-0000-0000-000000000000}"/>
          </ac:spMkLst>
        </pc:spChg>
        <pc:spChg chg="del">
          <ac:chgData name="Devin Cleary" userId="c79b1770adbdfdaa" providerId="LiveId" clId="{E4E3A0EC-420B-4B53-80F1-FD18FB7A65C2}" dt="2021-06-06T14:34:14.922" v="454" actId="478"/>
          <ac:spMkLst>
            <pc:docMk/>
            <pc:sldMk cId="0" sldId="258"/>
            <ac:spMk id="117" creationId="{00000000-0000-0000-0000-000000000000}"/>
          </ac:spMkLst>
        </pc:spChg>
        <pc:spChg chg="mod">
          <ac:chgData name="Devin Cleary" userId="c79b1770adbdfdaa" providerId="LiveId" clId="{E4E3A0EC-420B-4B53-80F1-FD18FB7A65C2}" dt="2021-06-06T19:23:27.442" v="5610" actId="1038"/>
          <ac:spMkLst>
            <pc:docMk/>
            <pc:sldMk cId="0" sldId="258"/>
            <ac:spMk id="118" creationId="{00000000-0000-0000-0000-000000000000}"/>
          </ac:spMkLst>
        </pc:spChg>
        <pc:spChg chg="mod">
          <ac:chgData name="Devin Cleary" userId="c79b1770adbdfdaa" providerId="LiveId" clId="{E4E3A0EC-420B-4B53-80F1-FD18FB7A65C2}" dt="2021-06-06T14:34:33.959" v="505" actId="20577"/>
          <ac:spMkLst>
            <pc:docMk/>
            <pc:sldMk cId="0" sldId="258"/>
            <ac:spMk id="119" creationId="{00000000-0000-0000-0000-000000000000}"/>
          </ac:spMkLst>
        </pc:spChg>
        <pc:spChg chg="del">
          <ac:chgData name="Devin Cleary" userId="c79b1770adbdfdaa" providerId="LiveId" clId="{E4E3A0EC-420B-4B53-80F1-FD18FB7A65C2}" dt="2021-06-06T14:34:18.426" v="456" actId="478"/>
          <ac:spMkLst>
            <pc:docMk/>
            <pc:sldMk cId="0" sldId="258"/>
            <ac:spMk id="123" creationId="{00000000-0000-0000-0000-000000000000}"/>
          </ac:spMkLst>
        </pc:spChg>
        <pc:picChg chg="add mod">
          <ac:chgData name="Devin Cleary" userId="c79b1770adbdfdaa" providerId="LiveId" clId="{E4E3A0EC-420B-4B53-80F1-FD18FB7A65C2}" dt="2021-06-06T14:35:40.150" v="717" actId="1582"/>
          <ac:picMkLst>
            <pc:docMk/>
            <pc:sldMk cId="0" sldId="258"/>
            <ac:picMk id="13" creationId="{551EFAB4-85F4-4AF1-A814-502D4280D583}"/>
          </ac:picMkLst>
        </pc:picChg>
        <pc:picChg chg="add mod">
          <ac:chgData name="Devin Cleary" userId="c79b1770adbdfdaa" providerId="LiveId" clId="{E4E3A0EC-420B-4B53-80F1-FD18FB7A65C2}" dt="2021-06-06T19:22:58.601" v="5579" actId="1037"/>
          <ac:picMkLst>
            <pc:docMk/>
            <pc:sldMk cId="0" sldId="258"/>
            <ac:picMk id="18" creationId="{EA50D1ED-6ECA-450A-979F-39EEBDEBEF77}"/>
          </ac:picMkLst>
        </pc:picChg>
        <pc:picChg chg="add mod">
          <ac:chgData name="Devin Cleary" userId="c79b1770adbdfdaa" providerId="LiveId" clId="{E4E3A0EC-420B-4B53-80F1-FD18FB7A65C2}" dt="2021-06-06T19:22:46.834" v="5546" actId="1038"/>
          <ac:picMkLst>
            <pc:docMk/>
            <pc:sldMk cId="0" sldId="258"/>
            <ac:picMk id="20" creationId="{CB5F1D59-4B5A-440F-AA0D-EA38809498B9}"/>
          </ac:picMkLst>
        </pc:picChg>
        <pc:picChg chg="del">
          <ac:chgData name="Devin Cleary" userId="c79b1770adbdfdaa" providerId="LiveId" clId="{E4E3A0EC-420B-4B53-80F1-FD18FB7A65C2}" dt="2021-06-06T14:34:45.228" v="535" actId="478"/>
          <ac:picMkLst>
            <pc:docMk/>
            <pc:sldMk cId="0" sldId="258"/>
            <ac:picMk id="120" creationId="{00000000-0000-0000-0000-000000000000}"/>
          </ac:picMkLst>
        </pc:picChg>
        <pc:picChg chg="del">
          <ac:chgData name="Devin Cleary" userId="c79b1770adbdfdaa" providerId="LiveId" clId="{E4E3A0EC-420B-4B53-80F1-FD18FB7A65C2}" dt="2021-06-06T14:35:17.071" v="627" actId="478"/>
          <ac:picMkLst>
            <pc:docMk/>
            <pc:sldMk cId="0" sldId="258"/>
            <ac:picMk id="121" creationId="{00000000-0000-0000-0000-000000000000}"/>
          </ac:picMkLst>
        </pc:picChg>
        <pc:picChg chg="del">
          <ac:chgData name="Devin Cleary" userId="c79b1770adbdfdaa" providerId="LiveId" clId="{E4E3A0EC-420B-4B53-80F1-FD18FB7A65C2}" dt="2021-06-06T14:34:12.743" v="452" actId="478"/>
          <ac:picMkLst>
            <pc:docMk/>
            <pc:sldMk cId="0" sldId="258"/>
            <ac:picMk id="122" creationId="{00000000-0000-0000-0000-000000000000}"/>
          </ac:picMkLst>
        </pc:picChg>
        <pc:picChg chg="del">
          <ac:chgData name="Devin Cleary" userId="c79b1770adbdfdaa" providerId="LiveId" clId="{E4E3A0EC-420B-4B53-80F1-FD18FB7A65C2}" dt="2021-06-06T14:34:15.998" v="455" actId="478"/>
          <ac:picMkLst>
            <pc:docMk/>
            <pc:sldMk cId="0" sldId="258"/>
            <ac:picMk id="124" creationId="{00000000-0000-0000-0000-000000000000}"/>
          </ac:picMkLst>
        </pc:picChg>
        <pc:picChg chg="add mod">
          <ac:chgData name="Devin Cleary" userId="c79b1770adbdfdaa" providerId="LiveId" clId="{E4E3A0EC-420B-4B53-80F1-FD18FB7A65C2}" dt="2021-06-06T19:23:27.442" v="5610" actId="1038"/>
          <ac:picMkLst>
            <pc:docMk/>
            <pc:sldMk cId="0" sldId="258"/>
            <ac:picMk id="2050" creationId="{6FBD6DB9-ED14-4B04-9F50-BFDE97EBD25D}"/>
          </ac:picMkLst>
        </pc:picChg>
        <pc:picChg chg="add mod">
          <ac:chgData name="Devin Cleary" userId="c79b1770adbdfdaa" providerId="LiveId" clId="{E4E3A0EC-420B-4B53-80F1-FD18FB7A65C2}" dt="2021-06-06T19:15:51.231" v="5279" actId="1076"/>
          <ac:picMkLst>
            <pc:docMk/>
            <pc:sldMk cId="0" sldId="258"/>
            <ac:picMk id="2052" creationId="{89D2FCD9-CFFD-468B-B72F-1ABCAFCDAF17}"/>
          </ac:picMkLst>
        </pc:picChg>
        <pc:picChg chg="add mod">
          <ac:chgData name="Devin Cleary" userId="c79b1770adbdfdaa" providerId="LiveId" clId="{E4E3A0EC-420B-4B53-80F1-FD18FB7A65C2}" dt="2021-06-06T19:16:16.721" v="5284" actId="1076"/>
          <ac:picMkLst>
            <pc:docMk/>
            <pc:sldMk cId="0" sldId="258"/>
            <ac:picMk id="2054" creationId="{201E98E3-C792-4A57-896A-DF3DE1A43AE8}"/>
          </ac:picMkLst>
        </pc:picChg>
      </pc:sldChg>
      <pc:sldChg chg="addSp delSp modSp mod modNotesTx">
        <pc:chgData name="Devin Cleary" userId="c79b1770adbdfdaa" providerId="LiveId" clId="{E4E3A0EC-420B-4B53-80F1-FD18FB7A65C2}" dt="2021-06-08T14:21:10.677" v="10018" actId="20577"/>
        <pc:sldMkLst>
          <pc:docMk/>
          <pc:sldMk cId="0" sldId="259"/>
        </pc:sldMkLst>
        <pc:spChg chg="add del mod">
          <ac:chgData name="Devin Cleary" userId="c79b1770adbdfdaa" providerId="LiveId" clId="{E4E3A0EC-420B-4B53-80F1-FD18FB7A65C2}" dt="2021-06-06T16:04:52.665" v="1799" actId="478"/>
          <ac:spMkLst>
            <pc:docMk/>
            <pc:sldMk cId="0" sldId="259"/>
            <ac:spMk id="3" creationId="{AC5CF968-62F9-4CEF-ACE9-2ED92FC96935}"/>
          </ac:spMkLst>
        </pc:spChg>
        <pc:spChg chg="add del mod">
          <ac:chgData name="Devin Cleary" userId="c79b1770adbdfdaa" providerId="LiveId" clId="{E4E3A0EC-420B-4B53-80F1-FD18FB7A65C2}" dt="2021-06-06T16:01:11.066" v="1754"/>
          <ac:spMkLst>
            <pc:docMk/>
            <pc:sldMk cId="0" sldId="259"/>
            <ac:spMk id="5" creationId="{087D8840-9AB1-41EB-9D44-42D8C255D39A}"/>
          </ac:spMkLst>
        </pc:spChg>
        <pc:spChg chg="add del mod">
          <ac:chgData name="Devin Cleary" userId="c79b1770adbdfdaa" providerId="LiveId" clId="{E4E3A0EC-420B-4B53-80F1-FD18FB7A65C2}" dt="2021-06-06T16:04:53.027" v="1800"/>
          <ac:spMkLst>
            <pc:docMk/>
            <pc:sldMk cId="0" sldId="259"/>
            <ac:spMk id="7" creationId="{50672706-5262-4E75-ADA0-59ADFE90BF3C}"/>
          </ac:spMkLst>
        </pc:spChg>
        <pc:spChg chg="add del mod">
          <ac:chgData name="Devin Cleary" userId="c79b1770adbdfdaa" providerId="LiveId" clId="{E4E3A0EC-420B-4B53-80F1-FD18FB7A65C2}" dt="2021-06-06T16:04:52.665" v="1799" actId="478"/>
          <ac:spMkLst>
            <pc:docMk/>
            <pc:sldMk cId="0" sldId="259"/>
            <ac:spMk id="129" creationId="{00000000-0000-0000-0000-000000000000}"/>
          </ac:spMkLst>
        </pc:spChg>
        <pc:picChg chg="add del mod">
          <ac:chgData name="Devin Cleary" userId="c79b1770adbdfdaa" providerId="LiveId" clId="{E4E3A0EC-420B-4B53-80F1-FD18FB7A65C2}" dt="2021-06-06T16:01:12.293" v="1756"/>
          <ac:picMkLst>
            <pc:docMk/>
            <pc:sldMk cId="0" sldId="259"/>
            <ac:picMk id="6146" creationId="{9F6F5F22-9F79-4C6C-BADF-B8B1AF128F7B}"/>
          </ac:picMkLst>
        </pc:picChg>
        <pc:picChg chg="add del mod">
          <ac:chgData name="Devin Cleary" userId="c79b1770adbdfdaa" providerId="LiveId" clId="{E4E3A0EC-420B-4B53-80F1-FD18FB7A65C2}" dt="2021-06-06T16:04:57.916" v="1804" actId="478"/>
          <ac:picMkLst>
            <pc:docMk/>
            <pc:sldMk cId="0" sldId="259"/>
            <ac:picMk id="6148" creationId="{1E8ACE9A-3D9B-4109-9EC8-F4F904918705}"/>
          </ac:picMkLst>
        </pc:picChg>
      </pc:sldChg>
      <pc:sldChg chg="del">
        <pc:chgData name="Devin Cleary" userId="c79b1770adbdfdaa" providerId="LiveId" clId="{E4E3A0EC-420B-4B53-80F1-FD18FB7A65C2}" dt="2021-06-06T15:47:55.157" v="1617" actId="47"/>
        <pc:sldMkLst>
          <pc:docMk/>
          <pc:sldMk cId="0" sldId="260"/>
        </pc:sldMkLst>
      </pc:sldChg>
      <pc:sldChg chg="addSp delSp modSp add del mod ord modNotesTx">
        <pc:chgData name="Devin Cleary" userId="c79b1770adbdfdaa" providerId="LiveId" clId="{E4E3A0EC-420B-4B53-80F1-FD18FB7A65C2}" dt="2021-06-08T10:15:29.644" v="8147" actId="20577"/>
        <pc:sldMkLst>
          <pc:docMk/>
          <pc:sldMk cId="0" sldId="261"/>
        </pc:sldMkLst>
        <pc:spChg chg="add mod">
          <ac:chgData name="Devin Cleary" userId="c79b1770adbdfdaa" providerId="LiveId" clId="{E4E3A0EC-420B-4B53-80F1-FD18FB7A65C2}" dt="2021-06-06T15:40:08.473" v="1533" actId="1036"/>
          <ac:spMkLst>
            <pc:docMk/>
            <pc:sldMk cId="0" sldId="261"/>
            <ac:spMk id="26" creationId="{464743D5-67E3-44F5-82EF-9F4F6AE377AA}"/>
          </ac:spMkLst>
        </pc:spChg>
        <pc:spChg chg="del mod">
          <ac:chgData name="Devin Cleary" userId="c79b1770adbdfdaa" providerId="LiveId" clId="{E4E3A0EC-420B-4B53-80F1-FD18FB7A65C2}" dt="2021-06-06T15:25:50.563" v="1094" actId="478"/>
          <ac:spMkLst>
            <pc:docMk/>
            <pc:sldMk cId="0" sldId="261"/>
            <ac:spMk id="142" creationId="{00000000-0000-0000-0000-000000000000}"/>
          </ac:spMkLst>
        </pc:spChg>
        <pc:spChg chg="del">
          <ac:chgData name="Devin Cleary" userId="c79b1770adbdfdaa" providerId="LiveId" clId="{E4E3A0EC-420B-4B53-80F1-FD18FB7A65C2}" dt="2021-06-06T15:11:17.580" v="772" actId="478"/>
          <ac:spMkLst>
            <pc:docMk/>
            <pc:sldMk cId="0" sldId="261"/>
            <ac:spMk id="143" creationId="{00000000-0000-0000-0000-000000000000}"/>
          </ac:spMkLst>
        </pc:spChg>
        <pc:spChg chg="del">
          <ac:chgData name="Devin Cleary" userId="c79b1770adbdfdaa" providerId="LiveId" clId="{E4E3A0EC-420B-4B53-80F1-FD18FB7A65C2}" dt="2021-06-06T15:11:18.675" v="773" actId="478"/>
          <ac:spMkLst>
            <pc:docMk/>
            <pc:sldMk cId="0" sldId="261"/>
            <ac:spMk id="145" creationId="{00000000-0000-0000-0000-000000000000}"/>
          </ac:spMkLst>
        </pc:spChg>
        <pc:spChg chg="del">
          <ac:chgData name="Devin Cleary" userId="c79b1770adbdfdaa" providerId="LiveId" clId="{E4E3A0EC-420B-4B53-80F1-FD18FB7A65C2}" dt="2021-06-06T15:11:24.282" v="778" actId="478"/>
          <ac:spMkLst>
            <pc:docMk/>
            <pc:sldMk cId="0" sldId="261"/>
            <ac:spMk id="146" creationId="{00000000-0000-0000-0000-000000000000}"/>
          </ac:spMkLst>
        </pc:spChg>
        <pc:spChg chg="del">
          <ac:chgData name="Devin Cleary" userId="c79b1770adbdfdaa" providerId="LiveId" clId="{E4E3A0EC-420B-4B53-80F1-FD18FB7A65C2}" dt="2021-06-06T15:11:25.794" v="779" actId="478"/>
          <ac:spMkLst>
            <pc:docMk/>
            <pc:sldMk cId="0" sldId="261"/>
            <ac:spMk id="147" creationId="{00000000-0000-0000-0000-000000000000}"/>
          </ac:spMkLst>
        </pc:spChg>
        <pc:spChg chg="del">
          <ac:chgData name="Devin Cleary" userId="c79b1770adbdfdaa" providerId="LiveId" clId="{E4E3A0EC-420B-4B53-80F1-FD18FB7A65C2}" dt="2021-06-06T15:11:21.296" v="775" actId="478"/>
          <ac:spMkLst>
            <pc:docMk/>
            <pc:sldMk cId="0" sldId="261"/>
            <ac:spMk id="149" creationId="{00000000-0000-0000-0000-000000000000}"/>
          </ac:spMkLst>
        </pc:spChg>
        <pc:spChg chg="del">
          <ac:chgData name="Devin Cleary" userId="c79b1770adbdfdaa" providerId="LiveId" clId="{E4E3A0EC-420B-4B53-80F1-FD18FB7A65C2}" dt="2021-06-06T15:11:22.624" v="776" actId="478"/>
          <ac:spMkLst>
            <pc:docMk/>
            <pc:sldMk cId="0" sldId="261"/>
            <ac:spMk id="150" creationId="{00000000-0000-0000-0000-000000000000}"/>
          </ac:spMkLst>
        </pc:spChg>
        <pc:spChg chg="del">
          <ac:chgData name="Devin Cleary" userId="c79b1770adbdfdaa" providerId="LiveId" clId="{E4E3A0EC-420B-4B53-80F1-FD18FB7A65C2}" dt="2021-06-06T15:11:27.455" v="780" actId="478"/>
          <ac:spMkLst>
            <pc:docMk/>
            <pc:sldMk cId="0" sldId="261"/>
            <ac:spMk id="151" creationId="{00000000-0000-0000-0000-000000000000}"/>
          </ac:spMkLst>
        </pc:spChg>
        <pc:picChg chg="add del mod modCrop">
          <ac:chgData name="Devin Cleary" userId="c79b1770adbdfdaa" providerId="LiveId" clId="{E4E3A0EC-420B-4B53-80F1-FD18FB7A65C2}" dt="2021-06-06T15:14:24.806" v="798" actId="478"/>
          <ac:picMkLst>
            <pc:docMk/>
            <pc:sldMk cId="0" sldId="261"/>
            <ac:picMk id="13" creationId="{71783CFF-030F-482F-AFD9-B7DEE03620CD}"/>
          </ac:picMkLst>
        </pc:picChg>
        <pc:picChg chg="add mod">
          <ac:chgData name="Devin Cleary" userId="c79b1770adbdfdaa" providerId="LiveId" clId="{E4E3A0EC-420B-4B53-80F1-FD18FB7A65C2}" dt="2021-06-06T15:25:21.039" v="1048" actId="571"/>
          <ac:picMkLst>
            <pc:docMk/>
            <pc:sldMk cId="0" sldId="261"/>
            <ac:picMk id="21" creationId="{F4A4A920-E2E8-4448-B810-BEE69B2B0B59}"/>
          </ac:picMkLst>
        </pc:picChg>
        <pc:picChg chg="add mod">
          <ac:chgData name="Devin Cleary" userId="c79b1770adbdfdaa" providerId="LiveId" clId="{E4E3A0EC-420B-4B53-80F1-FD18FB7A65C2}" dt="2021-06-06T15:25:21.039" v="1048" actId="571"/>
          <ac:picMkLst>
            <pc:docMk/>
            <pc:sldMk cId="0" sldId="261"/>
            <ac:picMk id="22" creationId="{350B1858-800B-44E0-9B32-0EBD667CCA57}"/>
          </ac:picMkLst>
        </pc:picChg>
        <pc:picChg chg="add mod">
          <ac:chgData name="Devin Cleary" userId="c79b1770adbdfdaa" providerId="LiveId" clId="{E4E3A0EC-420B-4B53-80F1-FD18FB7A65C2}" dt="2021-06-06T15:25:21.039" v="1048" actId="571"/>
          <ac:picMkLst>
            <pc:docMk/>
            <pc:sldMk cId="0" sldId="261"/>
            <ac:picMk id="23" creationId="{D818CFA2-3E33-4B20-86E5-33F799B2B7F1}"/>
          </ac:picMkLst>
        </pc:picChg>
        <pc:picChg chg="add mod">
          <ac:chgData name="Devin Cleary" userId="c79b1770adbdfdaa" providerId="LiveId" clId="{E4E3A0EC-420B-4B53-80F1-FD18FB7A65C2}" dt="2021-06-06T15:25:21.039" v="1048" actId="571"/>
          <ac:picMkLst>
            <pc:docMk/>
            <pc:sldMk cId="0" sldId="261"/>
            <ac:picMk id="24" creationId="{14375B9B-F427-412B-9E6D-F4F3F415148C}"/>
          </ac:picMkLst>
        </pc:picChg>
        <pc:picChg chg="add mod">
          <ac:chgData name="Devin Cleary" userId="c79b1770adbdfdaa" providerId="LiveId" clId="{E4E3A0EC-420B-4B53-80F1-FD18FB7A65C2}" dt="2021-06-06T15:25:21.039" v="1048" actId="571"/>
          <ac:picMkLst>
            <pc:docMk/>
            <pc:sldMk cId="0" sldId="261"/>
            <ac:picMk id="25" creationId="{F26B81E1-A40C-4044-AA6E-7A23EC62E126}"/>
          </ac:picMkLst>
        </pc:picChg>
        <pc:picChg chg="add mod">
          <ac:chgData name="Devin Cleary" userId="c79b1770adbdfdaa" providerId="LiveId" clId="{E4E3A0EC-420B-4B53-80F1-FD18FB7A65C2}" dt="2021-06-06T15:40:08.473" v="1533" actId="1036"/>
          <ac:picMkLst>
            <pc:docMk/>
            <pc:sldMk cId="0" sldId="261"/>
            <ac:picMk id="3074" creationId="{4F6F04F6-2783-4B29-BA1E-7A9C2FF5C091}"/>
          </ac:picMkLst>
        </pc:picChg>
        <pc:picChg chg="add mod">
          <ac:chgData name="Devin Cleary" userId="c79b1770adbdfdaa" providerId="LiveId" clId="{E4E3A0EC-420B-4B53-80F1-FD18FB7A65C2}" dt="2021-06-06T15:40:08.473" v="1533" actId="1036"/>
          <ac:picMkLst>
            <pc:docMk/>
            <pc:sldMk cId="0" sldId="261"/>
            <ac:picMk id="3076" creationId="{363DC416-EB69-4CE9-9945-C7AC9B9CA205}"/>
          </ac:picMkLst>
        </pc:picChg>
        <pc:picChg chg="add mod">
          <ac:chgData name="Devin Cleary" userId="c79b1770adbdfdaa" providerId="LiveId" clId="{E4E3A0EC-420B-4B53-80F1-FD18FB7A65C2}" dt="2021-06-06T15:40:08.473" v="1533" actId="1036"/>
          <ac:picMkLst>
            <pc:docMk/>
            <pc:sldMk cId="0" sldId="261"/>
            <ac:picMk id="3078" creationId="{58F71502-5370-4734-9621-8E5DFC022ABE}"/>
          </ac:picMkLst>
        </pc:picChg>
        <pc:picChg chg="add mod">
          <ac:chgData name="Devin Cleary" userId="c79b1770adbdfdaa" providerId="LiveId" clId="{E4E3A0EC-420B-4B53-80F1-FD18FB7A65C2}" dt="2021-06-06T15:40:08.473" v="1533" actId="1036"/>
          <ac:picMkLst>
            <pc:docMk/>
            <pc:sldMk cId="0" sldId="261"/>
            <ac:picMk id="3080" creationId="{F23AE51F-71E6-4970-9E12-7CD2A2B16246}"/>
          </ac:picMkLst>
        </pc:picChg>
        <pc:picChg chg="add mod">
          <ac:chgData name="Devin Cleary" userId="c79b1770adbdfdaa" providerId="LiveId" clId="{E4E3A0EC-420B-4B53-80F1-FD18FB7A65C2}" dt="2021-06-06T15:40:08.473" v="1533" actId="1036"/>
          <ac:picMkLst>
            <pc:docMk/>
            <pc:sldMk cId="0" sldId="261"/>
            <ac:picMk id="3082" creationId="{B0EA2E1E-4AF0-40E9-9C27-1858164C53D8}"/>
          </ac:picMkLst>
        </pc:picChg>
        <pc:picChg chg="add del mod">
          <ac:chgData name="Devin Cleary" userId="c79b1770adbdfdaa" providerId="LiveId" clId="{E4E3A0EC-420B-4B53-80F1-FD18FB7A65C2}" dt="2021-06-06T15:21:08.817" v="964" actId="478"/>
          <ac:picMkLst>
            <pc:docMk/>
            <pc:sldMk cId="0" sldId="261"/>
            <ac:picMk id="3084" creationId="{0B99F169-FE2B-4AB4-8320-33E86F37A2C5}"/>
          </ac:picMkLst>
        </pc:picChg>
        <pc:picChg chg="add mod">
          <ac:chgData name="Devin Cleary" userId="c79b1770adbdfdaa" providerId="LiveId" clId="{E4E3A0EC-420B-4B53-80F1-FD18FB7A65C2}" dt="2021-06-06T15:40:08.473" v="1533" actId="1036"/>
          <ac:picMkLst>
            <pc:docMk/>
            <pc:sldMk cId="0" sldId="261"/>
            <ac:picMk id="3086" creationId="{B029210E-A589-4E6C-AC73-D81ADB3EEFE2}"/>
          </ac:picMkLst>
        </pc:picChg>
        <pc:picChg chg="add del mod">
          <ac:chgData name="Devin Cleary" userId="c79b1770adbdfdaa" providerId="LiveId" clId="{E4E3A0EC-420B-4B53-80F1-FD18FB7A65C2}" dt="2021-06-06T15:28:40.317" v="1188" actId="478"/>
          <ac:picMkLst>
            <pc:docMk/>
            <pc:sldMk cId="0" sldId="261"/>
            <ac:picMk id="3088" creationId="{BB8EDBD4-FDBD-4AB3-82CD-80328855606C}"/>
          </ac:picMkLst>
        </pc:picChg>
        <pc:cxnChg chg="del">
          <ac:chgData name="Devin Cleary" userId="c79b1770adbdfdaa" providerId="LiveId" clId="{E4E3A0EC-420B-4B53-80F1-FD18FB7A65C2}" dt="2021-06-06T15:11:19.875" v="774" actId="478"/>
          <ac:cxnSpMkLst>
            <pc:docMk/>
            <pc:sldMk cId="0" sldId="261"/>
            <ac:cxnSpMk id="144" creationId="{00000000-0000-0000-0000-000000000000}"/>
          </ac:cxnSpMkLst>
        </pc:cxnChg>
        <pc:cxnChg chg="del">
          <ac:chgData name="Devin Cleary" userId="c79b1770adbdfdaa" providerId="LiveId" clId="{E4E3A0EC-420B-4B53-80F1-FD18FB7A65C2}" dt="2021-06-06T15:11:23.321" v="777" actId="478"/>
          <ac:cxnSpMkLst>
            <pc:docMk/>
            <pc:sldMk cId="0" sldId="261"/>
            <ac:cxnSpMk id="148" creationId="{00000000-0000-0000-0000-000000000000}"/>
          </ac:cxnSpMkLst>
        </pc:cxnChg>
      </pc:sldChg>
      <pc:sldChg chg="del">
        <pc:chgData name="Devin Cleary" userId="c79b1770adbdfdaa" providerId="LiveId" clId="{E4E3A0EC-420B-4B53-80F1-FD18FB7A65C2}" dt="2021-06-06T18:43:25.358" v="4368" actId="47"/>
        <pc:sldMkLst>
          <pc:docMk/>
          <pc:sldMk cId="0" sldId="262"/>
        </pc:sldMkLst>
      </pc:sldChg>
      <pc:sldChg chg="del">
        <pc:chgData name="Devin Cleary" userId="c79b1770adbdfdaa" providerId="LiveId" clId="{E4E3A0EC-420B-4B53-80F1-FD18FB7A65C2}" dt="2021-06-06T18:43:31.979" v="4369" actId="47"/>
        <pc:sldMkLst>
          <pc:docMk/>
          <pc:sldMk cId="0" sldId="263"/>
        </pc:sldMkLst>
      </pc:sldChg>
      <pc:sldChg chg="modSp mod ord modNotesTx">
        <pc:chgData name="Devin Cleary" userId="c79b1770adbdfdaa" providerId="LiveId" clId="{E4E3A0EC-420B-4B53-80F1-FD18FB7A65C2}" dt="2021-06-07T22:28:00.992" v="7074" actId="20577"/>
        <pc:sldMkLst>
          <pc:docMk/>
          <pc:sldMk cId="0" sldId="264"/>
        </pc:sldMkLst>
        <pc:spChg chg="mod">
          <ac:chgData name="Devin Cleary" userId="c79b1770adbdfdaa" providerId="LiveId" clId="{E4E3A0EC-420B-4B53-80F1-FD18FB7A65C2}" dt="2021-06-06T15:34:50.940" v="1298" actId="113"/>
          <ac:spMkLst>
            <pc:docMk/>
            <pc:sldMk cId="0" sldId="264"/>
            <ac:spMk id="212" creationId="{00000000-0000-0000-0000-000000000000}"/>
          </ac:spMkLst>
        </pc:spChg>
        <pc:picChg chg="mod">
          <ac:chgData name="Devin Cleary" userId="c79b1770adbdfdaa" providerId="LiveId" clId="{E4E3A0EC-420B-4B53-80F1-FD18FB7A65C2}" dt="2021-06-06T15:44:21.740" v="1613" actId="14100"/>
          <ac:picMkLst>
            <pc:docMk/>
            <pc:sldMk cId="0" sldId="264"/>
            <ac:picMk id="211" creationId="{00000000-0000-0000-0000-000000000000}"/>
          </ac:picMkLst>
        </pc:picChg>
      </pc:sldChg>
      <pc:sldChg chg="addSp delSp modSp mod ord modNotesTx">
        <pc:chgData name="Devin Cleary" userId="c79b1770adbdfdaa" providerId="LiveId" clId="{E4E3A0EC-420B-4B53-80F1-FD18FB7A65C2}" dt="2021-06-07T22:30:21.136" v="7190" actId="20577"/>
        <pc:sldMkLst>
          <pc:docMk/>
          <pc:sldMk cId="0" sldId="265"/>
        </pc:sldMkLst>
        <pc:spChg chg="add del mod">
          <ac:chgData name="Devin Cleary" userId="c79b1770adbdfdaa" providerId="LiveId" clId="{E4E3A0EC-420B-4B53-80F1-FD18FB7A65C2}" dt="2021-06-06T18:10:33.912" v="2896"/>
          <ac:spMkLst>
            <pc:docMk/>
            <pc:sldMk cId="0" sldId="265"/>
            <ac:spMk id="16" creationId="{05C41CD5-6293-4E22-B222-5CDF5ED444A9}"/>
          </ac:spMkLst>
        </pc:spChg>
        <pc:spChg chg="add mod">
          <ac:chgData name="Devin Cleary" userId="c79b1770adbdfdaa" providerId="LiveId" clId="{E4E3A0EC-420B-4B53-80F1-FD18FB7A65C2}" dt="2021-06-06T18:13:25.364" v="2995" actId="114"/>
          <ac:spMkLst>
            <pc:docMk/>
            <pc:sldMk cId="0" sldId="265"/>
            <ac:spMk id="18" creationId="{6AB98B1A-7A02-49A2-9C1A-6DDFBE949F10}"/>
          </ac:spMkLst>
        </pc:spChg>
        <pc:spChg chg="mod">
          <ac:chgData name="Devin Cleary" userId="c79b1770adbdfdaa" providerId="LiveId" clId="{E4E3A0EC-420B-4B53-80F1-FD18FB7A65C2}" dt="2021-06-06T18:10:44.410" v="2938" actId="1036"/>
          <ac:spMkLst>
            <pc:docMk/>
            <pc:sldMk cId="0" sldId="265"/>
            <ac:spMk id="218" creationId="{00000000-0000-0000-0000-000000000000}"/>
          </ac:spMkLst>
        </pc:spChg>
        <pc:spChg chg="mod">
          <ac:chgData name="Devin Cleary" userId="c79b1770adbdfdaa" providerId="LiveId" clId="{E4E3A0EC-420B-4B53-80F1-FD18FB7A65C2}" dt="2021-06-06T18:10:44.410" v="2938" actId="1036"/>
          <ac:spMkLst>
            <pc:docMk/>
            <pc:sldMk cId="0" sldId="265"/>
            <ac:spMk id="220" creationId="{00000000-0000-0000-0000-000000000000}"/>
          </ac:spMkLst>
        </pc:spChg>
        <pc:spChg chg="del mod">
          <ac:chgData name="Devin Cleary" userId="c79b1770adbdfdaa" providerId="LiveId" clId="{E4E3A0EC-420B-4B53-80F1-FD18FB7A65C2}" dt="2021-06-06T18:12:55.861" v="2990" actId="478"/>
          <ac:spMkLst>
            <pc:docMk/>
            <pc:sldMk cId="0" sldId="265"/>
            <ac:spMk id="222" creationId="{00000000-0000-0000-0000-000000000000}"/>
          </ac:spMkLst>
        </pc:spChg>
        <pc:spChg chg="mod">
          <ac:chgData name="Devin Cleary" userId="c79b1770adbdfdaa" providerId="LiveId" clId="{E4E3A0EC-420B-4B53-80F1-FD18FB7A65C2}" dt="2021-06-06T18:10:44.410" v="2938" actId="1036"/>
          <ac:spMkLst>
            <pc:docMk/>
            <pc:sldMk cId="0" sldId="265"/>
            <ac:spMk id="223" creationId="{00000000-0000-0000-0000-000000000000}"/>
          </ac:spMkLst>
        </pc:spChg>
        <pc:spChg chg="mod">
          <ac:chgData name="Devin Cleary" userId="c79b1770adbdfdaa" providerId="LiveId" clId="{E4E3A0EC-420B-4B53-80F1-FD18FB7A65C2}" dt="2021-06-06T18:10:44.410" v="2938" actId="1036"/>
          <ac:spMkLst>
            <pc:docMk/>
            <pc:sldMk cId="0" sldId="265"/>
            <ac:spMk id="224" creationId="{00000000-0000-0000-0000-000000000000}"/>
          </ac:spMkLst>
        </pc:spChg>
        <pc:spChg chg="mod">
          <ac:chgData name="Devin Cleary" userId="c79b1770adbdfdaa" providerId="LiveId" clId="{E4E3A0EC-420B-4B53-80F1-FD18FB7A65C2}" dt="2021-06-06T18:10:44.410" v="2938" actId="1036"/>
          <ac:spMkLst>
            <pc:docMk/>
            <pc:sldMk cId="0" sldId="265"/>
            <ac:spMk id="225" creationId="{00000000-0000-0000-0000-000000000000}"/>
          </ac:spMkLst>
        </pc:spChg>
        <pc:spChg chg="mod">
          <ac:chgData name="Devin Cleary" userId="c79b1770adbdfdaa" providerId="LiveId" clId="{E4E3A0EC-420B-4B53-80F1-FD18FB7A65C2}" dt="2021-06-06T18:10:44.410" v="2938" actId="1036"/>
          <ac:spMkLst>
            <pc:docMk/>
            <pc:sldMk cId="0" sldId="265"/>
            <ac:spMk id="227" creationId="{00000000-0000-0000-0000-000000000000}"/>
          </ac:spMkLst>
        </pc:spChg>
        <pc:spChg chg="mod">
          <ac:chgData name="Devin Cleary" userId="c79b1770adbdfdaa" providerId="LiveId" clId="{E4E3A0EC-420B-4B53-80F1-FD18FB7A65C2}" dt="2021-06-06T18:10:44.410" v="2938" actId="1036"/>
          <ac:spMkLst>
            <pc:docMk/>
            <pc:sldMk cId="0" sldId="265"/>
            <ac:spMk id="228" creationId="{00000000-0000-0000-0000-000000000000}"/>
          </ac:spMkLst>
        </pc:spChg>
        <pc:spChg chg="mod">
          <ac:chgData name="Devin Cleary" userId="c79b1770adbdfdaa" providerId="LiveId" clId="{E4E3A0EC-420B-4B53-80F1-FD18FB7A65C2}" dt="2021-06-06T18:10:44.410" v="2938" actId="1036"/>
          <ac:spMkLst>
            <pc:docMk/>
            <pc:sldMk cId="0" sldId="265"/>
            <ac:spMk id="229" creationId="{00000000-0000-0000-0000-000000000000}"/>
          </ac:spMkLst>
        </pc:spChg>
        <pc:spChg chg="mod">
          <ac:chgData name="Devin Cleary" userId="c79b1770adbdfdaa" providerId="LiveId" clId="{E4E3A0EC-420B-4B53-80F1-FD18FB7A65C2}" dt="2021-06-06T18:10:44.410" v="2938" actId="1036"/>
          <ac:spMkLst>
            <pc:docMk/>
            <pc:sldMk cId="0" sldId="265"/>
            <ac:spMk id="230" creationId="{00000000-0000-0000-0000-000000000000}"/>
          </ac:spMkLst>
        </pc:spChg>
        <pc:picChg chg="add del mod">
          <ac:chgData name="Devin Cleary" userId="c79b1770adbdfdaa" providerId="LiveId" clId="{E4E3A0EC-420B-4B53-80F1-FD18FB7A65C2}" dt="2021-06-06T18:10:33.912" v="2896"/>
          <ac:picMkLst>
            <pc:docMk/>
            <pc:sldMk cId="0" sldId="265"/>
            <ac:picMk id="15" creationId="{763B0959-DFC2-46F6-B810-660577B10FD8}"/>
          </ac:picMkLst>
        </pc:picChg>
        <pc:picChg chg="add mod">
          <ac:chgData name="Devin Cleary" userId="c79b1770adbdfdaa" providerId="LiveId" clId="{E4E3A0EC-420B-4B53-80F1-FD18FB7A65C2}" dt="2021-06-06T18:11:14.674" v="2944" actId="1076"/>
          <ac:picMkLst>
            <pc:docMk/>
            <pc:sldMk cId="0" sldId="265"/>
            <ac:picMk id="17" creationId="{8225D8A5-D844-41F8-AB72-C9D0D9FDB0A7}"/>
          </ac:picMkLst>
        </pc:picChg>
        <pc:cxnChg chg="mod">
          <ac:chgData name="Devin Cleary" userId="c79b1770adbdfdaa" providerId="LiveId" clId="{E4E3A0EC-420B-4B53-80F1-FD18FB7A65C2}" dt="2021-06-06T18:10:44.410" v="2938" actId="1036"/>
          <ac:cxnSpMkLst>
            <pc:docMk/>
            <pc:sldMk cId="0" sldId="265"/>
            <ac:cxnSpMk id="219" creationId="{00000000-0000-0000-0000-000000000000}"/>
          </ac:cxnSpMkLst>
        </pc:cxnChg>
        <pc:cxnChg chg="mod">
          <ac:chgData name="Devin Cleary" userId="c79b1770adbdfdaa" providerId="LiveId" clId="{E4E3A0EC-420B-4B53-80F1-FD18FB7A65C2}" dt="2021-06-06T18:10:44.410" v="2938" actId="1036"/>
          <ac:cxnSpMkLst>
            <pc:docMk/>
            <pc:sldMk cId="0" sldId="265"/>
            <ac:cxnSpMk id="226" creationId="{00000000-0000-0000-0000-000000000000}"/>
          </ac:cxnSpMkLst>
        </pc:cxnChg>
      </pc:sldChg>
      <pc:sldChg chg="addSp modSp mod ord modNotesTx">
        <pc:chgData name="Devin Cleary" userId="c79b1770adbdfdaa" providerId="LiveId" clId="{E4E3A0EC-420B-4B53-80F1-FD18FB7A65C2}" dt="2021-06-08T10:56:41.232" v="9045" actId="20577"/>
        <pc:sldMkLst>
          <pc:docMk/>
          <pc:sldMk cId="0" sldId="266"/>
        </pc:sldMkLst>
        <pc:spChg chg="add mod">
          <ac:chgData name="Devin Cleary" userId="c79b1770adbdfdaa" providerId="LiveId" clId="{E4E3A0EC-420B-4B53-80F1-FD18FB7A65C2}" dt="2021-06-06T18:49:20.281" v="4541" actId="1076"/>
          <ac:spMkLst>
            <pc:docMk/>
            <pc:sldMk cId="0" sldId="266"/>
            <ac:spMk id="15" creationId="{FCBAEE9B-7460-4AA7-AC2F-17A63793AF50}"/>
          </ac:spMkLst>
        </pc:spChg>
        <pc:spChg chg="mod">
          <ac:chgData name="Devin Cleary" userId="c79b1770adbdfdaa" providerId="LiveId" clId="{E4E3A0EC-420B-4B53-80F1-FD18FB7A65C2}" dt="2021-06-06T18:49:30.746" v="4543" actId="948"/>
          <ac:spMkLst>
            <pc:docMk/>
            <pc:sldMk cId="0" sldId="266"/>
            <ac:spMk id="236" creationId="{00000000-0000-0000-0000-000000000000}"/>
          </ac:spMkLst>
        </pc:spChg>
        <pc:spChg chg="mod">
          <ac:chgData name="Devin Cleary" userId="c79b1770adbdfdaa" providerId="LiveId" clId="{E4E3A0EC-420B-4B53-80F1-FD18FB7A65C2}" dt="2021-06-06T18:49:49.701" v="4544" actId="948"/>
          <ac:spMkLst>
            <pc:docMk/>
            <pc:sldMk cId="0" sldId="266"/>
            <ac:spMk id="237" creationId="{00000000-0000-0000-0000-000000000000}"/>
          </ac:spMkLst>
        </pc:spChg>
      </pc:sldChg>
      <pc:sldChg chg="del">
        <pc:chgData name="Devin Cleary" userId="c79b1770adbdfdaa" providerId="LiveId" clId="{E4E3A0EC-420B-4B53-80F1-FD18FB7A65C2}" dt="2021-06-06T18:08:06.776" v="2874" actId="47"/>
        <pc:sldMkLst>
          <pc:docMk/>
          <pc:sldMk cId="0" sldId="267"/>
        </pc:sldMkLst>
      </pc:sldChg>
      <pc:sldChg chg="del">
        <pc:chgData name="Devin Cleary" userId="c79b1770adbdfdaa" providerId="LiveId" clId="{E4E3A0EC-420B-4B53-80F1-FD18FB7A65C2}" dt="2021-06-06T18:09:12.773" v="2886" actId="47"/>
        <pc:sldMkLst>
          <pc:docMk/>
          <pc:sldMk cId="0" sldId="268"/>
        </pc:sldMkLst>
      </pc:sldChg>
      <pc:sldChg chg="del">
        <pc:chgData name="Devin Cleary" userId="c79b1770adbdfdaa" providerId="LiveId" clId="{E4E3A0EC-420B-4B53-80F1-FD18FB7A65C2}" dt="2021-06-06T18:08:01.769" v="2873" actId="47"/>
        <pc:sldMkLst>
          <pc:docMk/>
          <pc:sldMk cId="0" sldId="269"/>
        </pc:sldMkLst>
      </pc:sldChg>
      <pc:sldChg chg="del">
        <pc:chgData name="Devin Cleary" userId="c79b1770adbdfdaa" providerId="LiveId" clId="{E4E3A0EC-420B-4B53-80F1-FD18FB7A65C2}" dt="2021-06-06T18:07:58.255" v="2870" actId="47"/>
        <pc:sldMkLst>
          <pc:docMk/>
          <pc:sldMk cId="0" sldId="270"/>
        </pc:sldMkLst>
      </pc:sldChg>
      <pc:sldChg chg="del">
        <pc:chgData name="Devin Cleary" userId="c79b1770adbdfdaa" providerId="LiveId" clId="{E4E3A0EC-420B-4B53-80F1-FD18FB7A65C2}" dt="2021-06-06T18:07:58.933" v="2871" actId="47"/>
        <pc:sldMkLst>
          <pc:docMk/>
          <pc:sldMk cId="0" sldId="271"/>
        </pc:sldMkLst>
      </pc:sldChg>
      <pc:sldChg chg="del">
        <pc:chgData name="Devin Cleary" userId="c79b1770adbdfdaa" providerId="LiveId" clId="{E4E3A0EC-420B-4B53-80F1-FD18FB7A65C2}" dt="2021-06-06T18:07:59.969" v="2872" actId="47"/>
        <pc:sldMkLst>
          <pc:docMk/>
          <pc:sldMk cId="0" sldId="272"/>
        </pc:sldMkLst>
      </pc:sldChg>
      <pc:sldChg chg="del">
        <pc:chgData name="Devin Cleary" userId="c79b1770adbdfdaa" providerId="LiveId" clId="{E4E3A0EC-420B-4B53-80F1-FD18FB7A65C2}" dt="2021-06-06T19:01:36.560" v="5008" actId="47"/>
        <pc:sldMkLst>
          <pc:docMk/>
          <pc:sldMk cId="0" sldId="273"/>
        </pc:sldMkLst>
      </pc:sldChg>
      <pc:sldChg chg="addSp delSp modSp mod ord modNotesTx">
        <pc:chgData name="Devin Cleary" userId="c79b1770adbdfdaa" providerId="LiveId" clId="{E4E3A0EC-420B-4B53-80F1-FD18FB7A65C2}" dt="2021-06-08T12:35:54.904" v="9824" actId="20577"/>
        <pc:sldMkLst>
          <pc:docMk/>
          <pc:sldMk cId="0" sldId="274"/>
        </pc:sldMkLst>
        <pc:spChg chg="add del mod">
          <ac:chgData name="Devin Cleary" userId="c79b1770adbdfdaa" providerId="LiveId" clId="{E4E3A0EC-420B-4B53-80F1-FD18FB7A65C2}" dt="2021-06-08T10:25:12.376" v="8543" actId="478"/>
          <ac:spMkLst>
            <pc:docMk/>
            <pc:sldMk cId="0" sldId="274"/>
            <ac:spMk id="8" creationId="{0C53B24A-6F17-4187-8087-687CADBF961F}"/>
          </ac:spMkLst>
        </pc:spChg>
        <pc:spChg chg="add del mod">
          <ac:chgData name="Devin Cleary" userId="c79b1770adbdfdaa" providerId="LiveId" clId="{E4E3A0EC-420B-4B53-80F1-FD18FB7A65C2}" dt="2021-06-08T10:58:34.025" v="9056" actId="478"/>
          <ac:spMkLst>
            <pc:docMk/>
            <pc:sldMk cId="0" sldId="274"/>
            <ac:spMk id="10" creationId="{5536A9F9-0855-4E64-99A2-130CC8478972}"/>
          </ac:spMkLst>
        </pc:spChg>
        <pc:spChg chg="add del mod">
          <ac:chgData name="Devin Cleary" userId="c79b1770adbdfdaa" providerId="LiveId" clId="{E4E3A0EC-420B-4B53-80F1-FD18FB7A65C2}" dt="2021-06-06T19:42:39.075" v="5935" actId="478"/>
          <ac:spMkLst>
            <pc:docMk/>
            <pc:sldMk cId="0" sldId="274"/>
            <ac:spMk id="11" creationId="{FDC7399D-2C73-4A4C-A1A1-287F96163821}"/>
          </ac:spMkLst>
        </pc:spChg>
        <pc:spChg chg="add del mod">
          <ac:chgData name="Devin Cleary" userId="c79b1770adbdfdaa" providerId="LiveId" clId="{E4E3A0EC-420B-4B53-80F1-FD18FB7A65C2}" dt="2021-06-07T13:19:32.484" v="6233" actId="478"/>
          <ac:spMkLst>
            <pc:docMk/>
            <pc:sldMk cId="0" sldId="274"/>
            <ac:spMk id="14" creationId="{7F4308B7-EB55-42BC-B364-DE7C7B3FA710}"/>
          </ac:spMkLst>
        </pc:spChg>
        <pc:spChg chg="add mod">
          <ac:chgData name="Devin Cleary" userId="c79b1770adbdfdaa" providerId="LiveId" clId="{E4E3A0EC-420B-4B53-80F1-FD18FB7A65C2}" dt="2021-06-07T13:26:03.428" v="6378" actId="1038"/>
          <ac:spMkLst>
            <pc:docMk/>
            <pc:sldMk cId="0" sldId="274"/>
            <ac:spMk id="16" creationId="{5361A8E4-92D9-4EDC-AA6A-29173807A550}"/>
          </ac:spMkLst>
        </pc:spChg>
        <pc:spChg chg="add del mod">
          <ac:chgData name="Devin Cleary" userId="c79b1770adbdfdaa" providerId="LiveId" clId="{E4E3A0EC-420B-4B53-80F1-FD18FB7A65C2}" dt="2021-06-07T13:29:15.156" v="6456" actId="478"/>
          <ac:spMkLst>
            <pc:docMk/>
            <pc:sldMk cId="0" sldId="274"/>
            <ac:spMk id="18" creationId="{EAF1D598-E2DE-478B-9BD4-3D80BF0E7F26}"/>
          </ac:spMkLst>
        </pc:spChg>
        <pc:spChg chg="mod">
          <ac:chgData name="Devin Cleary" userId="c79b1770adbdfdaa" providerId="LiveId" clId="{E4E3A0EC-420B-4B53-80F1-FD18FB7A65C2}" dt="2021-06-08T12:35:54.904" v="9824" actId="20577"/>
          <ac:spMkLst>
            <pc:docMk/>
            <pc:sldMk cId="0" sldId="274"/>
            <ac:spMk id="334" creationId="{00000000-0000-0000-0000-000000000000}"/>
          </ac:spMkLst>
        </pc:spChg>
        <pc:picChg chg="del">
          <ac:chgData name="Devin Cleary" userId="c79b1770adbdfdaa" providerId="LiveId" clId="{E4E3A0EC-420B-4B53-80F1-FD18FB7A65C2}" dt="2021-06-06T19:03:21.403" v="5069" actId="478"/>
          <ac:picMkLst>
            <pc:docMk/>
            <pc:sldMk cId="0" sldId="274"/>
            <ac:picMk id="335" creationId="{00000000-0000-0000-0000-000000000000}"/>
          </ac:picMkLst>
        </pc:picChg>
        <pc:picChg chg="del">
          <ac:chgData name="Devin Cleary" userId="c79b1770adbdfdaa" providerId="LiveId" clId="{E4E3A0EC-420B-4B53-80F1-FD18FB7A65C2}" dt="2021-06-06T19:03:22.783" v="5070" actId="478"/>
          <ac:picMkLst>
            <pc:docMk/>
            <pc:sldMk cId="0" sldId="274"/>
            <ac:picMk id="336" creationId="{00000000-0000-0000-0000-000000000000}"/>
          </ac:picMkLst>
        </pc:picChg>
        <pc:picChg chg="del">
          <ac:chgData name="Devin Cleary" userId="c79b1770adbdfdaa" providerId="LiveId" clId="{E4E3A0EC-420B-4B53-80F1-FD18FB7A65C2}" dt="2021-06-06T19:03:24.523" v="5073" actId="478"/>
          <ac:picMkLst>
            <pc:docMk/>
            <pc:sldMk cId="0" sldId="274"/>
            <ac:picMk id="337" creationId="{00000000-0000-0000-0000-000000000000}"/>
          </ac:picMkLst>
        </pc:picChg>
        <pc:picChg chg="del">
          <ac:chgData name="Devin Cleary" userId="c79b1770adbdfdaa" providerId="LiveId" clId="{E4E3A0EC-420B-4B53-80F1-FD18FB7A65C2}" dt="2021-06-06T19:03:23.708" v="5071" actId="478"/>
          <ac:picMkLst>
            <pc:docMk/>
            <pc:sldMk cId="0" sldId="274"/>
            <ac:picMk id="338" creationId="{00000000-0000-0000-0000-000000000000}"/>
          </ac:picMkLst>
        </pc:picChg>
        <pc:picChg chg="del">
          <ac:chgData name="Devin Cleary" userId="c79b1770adbdfdaa" providerId="LiveId" clId="{E4E3A0EC-420B-4B53-80F1-FD18FB7A65C2}" dt="2021-06-06T19:03:24.160" v="5072" actId="478"/>
          <ac:picMkLst>
            <pc:docMk/>
            <pc:sldMk cId="0" sldId="274"/>
            <ac:picMk id="339" creationId="{00000000-0000-0000-0000-000000000000}"/>
          </ac:picMkLst>
        </pc:picChg>
        <pc:picChg chg="add mod">
          <ac:chgData name="Devin Cleary" userId="c79b1770adbdfdaa" providerId="LiveId" clId="{E4E3A0EC-420B-4B53-80F1-FD18FB7A65C2}" dt="2021-06-07T13:26:07.916" v="6379" actId="1076"/>
          <ac:picMkLst>
            <pc:docMk/>
            <pc:sldMk cId="0" sldId="274"/>
            <ac:picMk id="13314" creationId="{B3CCBCC9-2337-43CE-B734-142819293A73}"/>
          </ac:picMkLst>
        </pc:picChg>
        <pc:picChg chg="add mod">
          <ac:chgData name="Devin Cleary" userId="c79b1770adbdfdaa" providerId="LiveId" clId="{E4E3A0EC-420B-4B53-80F1-FD18FB7A65C2}" dt="2021-06-06T19:43:53.024" v="5949" actId="1076"/>
          <ac:picMkLst>
            <pc:docMk/>
            <pc:sldMk cId="0" sldId="274"/>
            <ac:picMk id="13316" creationId="{4C06DE70-6042-4586-92C8-331CF3BB0614}"/>
          </ac:picMkLst>
        </pc:picChg>
      </pc:sldChg>
      <pc:sldChg chg="addSp delSp modSp mod ord modNotesTx">
        <pc:chgData name="Devin Cleary" userId="c79b1770adbdfdaa" providerId="LiveId" clId="{E4E3A0EC-420B-4B53-80F1-FD18FB7A65C2}" dt="2021-06-08T02:21:07.455" v="7822" actId="478"/>
        <pc:sldMkLst>
          <pc:docMk/>
          <pc:sldMk cId="0" sldId="275"/>
        </pc:sldMkLst>
        <pc:spChg chg="mod">
          <ac:chgData name="Devin Cleary" userId="c79b1770adbdfdaa" providerId="LiveId" clId="{E4E3A0EC-420B-4B53-80F1-FD18FB7A65C2}" dt="2021-06-08T02:20:01.771" v="7814" actId="1076"/>
          <ac:spMkLst>
            <pc:docMk/>
            <pc:sldMk cId="0" sldId="275"/>
            <ac:spMk id="344" creationId="{00000000-0000-0000-0000-000000000000}"/>
          </ac:spMkLst>
        </pc:spChg>
        <pc:picChg chg="add mod">
          <ac:chgData name="Devin Cleary" userId="c79b1770adbdfdaa" providerId="LiveId" clId="{E4E3A0EC-420B-4B53-80F1-FD18FB7A65C2}" dt="2021-06-08T02:20:11.549" v="7816" actId="1076"/>
          <ac:picMkLst>
            <pc:docMk/>
            <pc:sldMk cId="0" sldId="275"/>
            <ac:picMk id="2050" creationId="{2A72071C-B2C1-4E92-92BB-7280FF44CD99}"/>
          </ac:picMkLst>
        </pc:picChg>
        <pc:picChg chg="add del mod">
          <ac:chgData name="Devin Cleary" userId="c79b1770adbdfdaa" providerId="LiveId" clId="{E4E3A0EC-420B-4B53-80F1-FD18FB7A65C2}" dt="2021-06-08T02:21:07.455" v="7822" actId="478"/>
          <ac:picMkLst>
            <pc:docMk/>
            <pc:sldMk cId="0" sldId="275"/>
            <ac:picMk id="2052" creationId="{F8CFD802-E8CD-4B75-81AF-BAC3A7C0E50D}"/>
          </ac:picMkLst>
        </pc:picChg>
      </pc:sldChg>
      <pc:sldChg chg="del">
        <pc:chgData name="Devin Cleary" userId="c79b1770adbdfdaa" providerId="LiveId" clId="{E4E3A0EC-420B-4B53-80F1-FD18FB7A65C2}" dt="2021-06-06T18:47:47.462" v="4508" actId="47"/>
        <pc:sldMkLst>
          <pc:docMk/>
          <pc:sldMk cId="0" sldId="276"/>
        </pc:sldMkLst>
      </pc:sldChg>
      <pc:sldChg chg="addSp delSp modSp mod ord modNotesTx">
        <pc:chgData name="Devin Cleary" userId="c79b1770adbdfdaa" providerId="LiveId" clId="{E4E3A0EC-420B-4B53-80F1-FD18FB7A65C2}" dt="2021-06-08T13:45:19.972" v="9979" actId="20577"/>
        <pc:sldMkLst>
          <pc:docMk/>
          <pc:sldMk cId="0" sldId="277"/>
        </pc:sldMkLst>
        <pc:spChg chg="add del mod">
          <ac:chgData name="Devin Cleary" userId="c79b1770adbdfdaa" providerId="LiveId" clId="{E4E3A0EC-420B-4B53-80F1-FD18FB7A65C2}" dt="2021-06-06T18:22:38.837" v="3144" actId="478"/>
          <ac:spMkLst>
            <pc:docMk/>
            <pc:sldMk cId="0" sldId="277"/>
            <ac:spMk id="13" creationId="{647377FF-807E-4B88-96E1-453987E8A0EF}"/>
          </ac:spMkLst>
        </pc:spChg>
        <pc:spChg chg="add del mod">
          <ac:chgData name="Devin Cleary" userId="c79b1770adbdfdaa" providerId="LiveId" clId="{E4E3A0EC-420B-4B53-80F1-FD18FB7A65C2}" dt="2021-06-06T18:23:40.873" v="3236"/>
          <ac:spMkLst>
            <pc:docMk/>
            <pc:sldMk cId="0" sldId="277"/>
            <ac:spMk id="15" creationId="{961BFEA6-953F-4793-B376-BEEF80A79032}"/>
          </ac:spMkLst>
        </pc:spChg>
        <pc:spChg chg="add del mod">
          <ac:chgData name="Devin Cleary" userId="c79b1770adbdfdaa" providerId="LiveId" clId="{E4E3A0EC-420B-4B53-80F1-FD18FB7A65C2}" dt="2021-06-06T18:27:50.493" v="3736" actId="478"/>
          <ac:spMkLst>
            <pc:docMk/>
            <pc:sldMk cId="0" sldId="277"/>
            <ac:spMk id="17" creationId="{32ABF35D-D54C-4E4C-A0BB-E88AED4D505D}"/>
          </ac:spMkLst>
        </pc:spChg>
        <pc:spChg chg="add del mod">
          <ac:chgData name="Devin Cleary" userId="c79b1770adbdfdaa" providerId="LiveId" clId="{E4E3A0EC-420B-4B53-80F1-FD18FB7A65C2}" dt="2021-06-06T18:29:16.249" v="3830" actId="478"/>
          <ac:spMkLst>
            <pc:docMk/>
            <pc:sldMk cId="0" sldId="277"/>
            <ac:spMk id="19" creationId="{6F96A2E3-1D90-4F44-A0AB-A68F5136AD66}"/>
          </ac:spMkLst>
        </pc:spChg>
        <pc:spChg chg="add del mod">
          <ac:chgData name="Devin Cleary" userId="c79b1770adbdfdaa" providerId="LiveId" clId="{E4E3A0EC-420B-4B53-80F1-FD18FB7A65C2}" dt="2021-06-06T18:31:20.841" v="4046" actId="478"/>
          <ac:spMkLst>
            <pc:docMk/>
            <pc:sldMk cId="0" sldId="277"/>
            <ac:spMk id="21" creationId="{809C4A83-8D3C-4CA0-9DC1-77BD575A5CD1}"/>
          </ac:spMkLst>
        </pc:spChg>
        <pc:spChg chg="add del mod">
          <ac:chgData name="Devin Cleary" userId="c79b1770adbdfdaa" providerId="LiveId" clId="{E4E3A0EC-420B-4B53-80F1-FD18FB7A65C2}" dt="2021-06-06T18:32:30.646" v="4172" actId="478"/>
          <ac:spMkLst>
            <pc:docMk/>
            <pc:sldMk cId="0" sldId="277"/>
            <ac:spMk id="23" creationId="{9268FC99-FFF8-4737-BCE1-71DD2E1AC433}"/>
          </ac:spMkLst>
        </pc:spChg>
        <pc:spChg chg="add mod">
          <ac:chgData name="Devin Cleary" userId="c79b1770adbdfdaa" providerId="LiveId" clId="{E4E3A0EC-420B-4B53-80F1-FD18FB7A65C2}" dt="2021-06-08T10:47:34.385" v="8950" actId="1036"/>
          <ac:spMkLst>
            <pc:docMk/>
            <pc:sldMk cId="0" sldId="277"/>
            <ac:spMk id="24" creationId="{3B3FABBE-A82F-44E1-B48C-A336523FD79A}"/>
          </ac:spMkLst>
        </pc:spChg>
        <pc:spChg chg="add mod">
          <ac:chgData name="Devin Cleary" userId="c79b1770adbdfdaa" providerId="LiveId" clId="{E4E3A0EC-420B-4B53-80F1-FD18FB7A65C2}" dt="2021-06-08T10:47:34.385" v="8950" actId="1036"/>
          <ac:spMkLst>
            <pc:docMk/>
            <pc:sldMk cId="0" sldId="277"/>
            <ac:spMk id="25" creationId="{123B7202-8F09-4453-9A64-155FACE419AC}"/>
          </ac:spMkLst>
        </pc:spChg>
        <pc:spChg chg="add mod">
          <ac:chgData name="Devin Cleary" userId="c79b1770adbdfdaa" providerId="LiveId" clId="{E4E3A0EC-420B-4B53-80F1-FD18FB7A65C2}" dt="2021-06-08T10:47:34.385" v="8950" actId="1036"/>
          <ac:spMkLst>
            <pc:docMk/>
            <pc:sldMk cId="0" sldId="277"/>
            <ac:spMk id="26" creationId="{73D7DE7A-4496-4759-A0C8-51EEC3C84521}"/>
          </ac:spMkLst>
        </pc:spChg>
        <pc:spChg chg="add mod">
          <ac:chgData name="Devin Cleary" userId="c79b1770adbdfdaa" providerId="LiveId" clId="{E4E3A0EC-420B-4B53-80F1-FD18FB7A65C2}" dt="2021-06-08T10:47:34.385" v="8950" actId="1036"/>
          <ac:spMkLst>
            <pc:docMk/>
            <pc:sldMk cId="0" sldId="277"/>
            <ac:spMk id="27" creationId="{E00AF14C-13B3-4CAF-AA7B-9BB59325B764}"/>
          </ac:spMkLst>
        </pc:spChg>
        <pc:spChg chg="mod">
          <ac:chgData name="Devin Cleary" userId="c79b1770adbdfdaa" providerId="LiveId" clId="{E4E3A0EC-420B-4B53-80F1-FD18FB7A65C2}" dt="2021-06-08T13:45:19.972" v="9979" actId="20577"/>
          <ac:spMkLst>
            <pc:docMk/>
            <pc:sldMk cId="0" sldId="277"/>
            <ac:spMk id="387" creationId="{00000000-0000-0000-0000-000000000000}"/>
          </ac:spMkLst>
        </pc:spChg>
        <pc:spChg chg="mod">
          <ac:chgData name="Devin Cleary" userId="c79b1770adbdfdaa" providerId="LiveId" clId="{E4E3A0EC-420B-4B53-80F1-FD18FB7A65C2}" dt="2021-06-08T10:47:34.385" v="8950" actId="1036"/>
          <ac:spMkLst>
            <pc:docMk/>
            <pc:sldMk cId="0" sldId="277"/>
            <ac:spMk id="388" creationId="{00000000-0000-0000-0000-000000000000}"/>
          </ac:spMkLst>
        </pc:spChg>
        <pc:spChg chg="mod">
          <ac:chgData name="Devin Cleary" userId="c79b1770adbdfdaa" providerId="LiveId" clId="{E4E3A0EC-420B-4B53-80F1-FD18FB7A65C2}" dt="2021-06-08T10:47:34.385" v="8950" actId="1036"/>
          <ac:spMkLst>
            <pc:docMk/>
            <pc:sldMk cId="0" sldId="277"/>
            <ac:spMk id="389" creationId="{00000000-0000-0000-0000-000000000000}"/>
          </ac:spMkLst>
        </pc:spChg>
        <pc:spChg chg="mod">
          <ac:chgData name="Devin Cleary" userId="c79b1770adbdfdaa" providerId="LiveId" clId="{E4E3A0EC-420B-4B53-80F1-FD18FB7A65C2}" dt="2021-06-08T10:47:26.537" v="8937" actId="1035"/>
          <ac:spMkLst>
            <pc:docMk/>
            <pc:sldMk cId="0" sldId="277"/>
            <ac:spMk id="390" creationId="{00000000-0000-0000-0000-000000000000}"/>
          </ac:spMkLst>
        </pc:spChg>
        <pc:spChg chg="mod">
          <ac:chgData name="Devin Cleary" userId="c79b1770adbdfdaa" providerId="LiveId" clId="{E4E3A0EC-420B-4B53-80F1-FD18FB7A65C2}" dt="2021-06-08T10:47:34.385" v="8950" actId="1036"/>
          <ac:spMkLst>
            <pc:docMk/>
            <pc:sldMk cId="0" sldId="277"/>
            <ac:spMk id="391" creationId="{00000000-0000-0000-0000-000000000000}"/>
          </ac:spMkLst>
        </pc:spChg>
        <pc:spChg chg="mod">
          <ac:chgData name="Devin Cleary" userId="c79b1770adbdfdaa" providerId="LiveId" clId="{E4E3A0EC-420B-4B53-80F1-FD18FB7A65C2}" dt="2021-06-08T10:47:34.385" v="8950" actId="1036"/>
          <ac:spMkLst>
            <pc:docMk/>
            <pc:sldMk cId="0" sldId="277"/>
            <ac:spMk id="392" creationId="{00000000-0000-0000-0000-000000000000}"/>
          </ac:spMkLst>
        </pc:spChg>
        <pc:spChg chg="mod">
          <ac:chgData name="Devin Cleary" userId="c79b1770adbdfdaa" providerId="LiveId" clId="{E4E3A0EC-420B-4B53-80F1-FD18FB7A65C2}" dt="2021-06-08T10:47:34.385" v="8950" actId="1036"/>
          <ac:spMkLst>
            <pc:docMk/>
            <pc:sldMk cId="0" sldId="277"/>
            <ac:spMk id="393" creationId="{00000000-0000-0000-0000-000000000000}"/>
          </ac:spMkLst>
        </pc:spChg>
        <pc:spChg chg="mod">
          <ac:chgData name="Devin Cleary" userId="c79b1770adbdfdaa" providerId="LiveId" clId="{E4E3A0EC-420B-4B53-80F1-FD18FB7A65C2}" dt="2021-06-08T10:47:34.385" v="8950" actId="1036"/>
          <ac:spMkLst>
            <pc:docMk/>
            <pc:sldMk cId="0" sldId="277"/>
            <ac:spMk id="394" creationId="{00000000-0000-0000-0000-000000000000}"/>
          </ac:spMkLst>
        </pc:spChg>
        <pc:spChg chg="mod">
          <ac:chgData name="Devin Cleary" userId="c79b1770adbdfdaa" providerId="LiveId" clId="{E4E3A0EC-420B-4B53-80F1-FD18FB7A65C2}" dt="2021-06-08T10:47:34.385" v="8950" actId="1036"/>
          <ac:spMkLst>
            <pc:docMk/>
            <pc:sldMk cId="0" sldId="277"/>
            <ac:spMk id="395" creationId="{00000000-0000-0000-0000-000000000000}"/>
          </ac:spMkLst>
        </pc:spChg>
        <pc:spChg chg="mod">
          <ac:chgData name="Devin Cleary" userId="c79b1770adbdfdaa" providerId="LiveId" clId="{E4E3A0EC-420B-4B53-80F1-FD18FB7A65C2}" dt="2021-06-08T10:47:34.385" v="8950" actId="1036"/>
          <ac:spMkLst>
            <pc:docMk/>
            <pc:sldMk cId="0" sldId="277"/>
            <ac:spMk id="396" creationId="{00000000-0000-0000-0000-000000000000}"/>
          </ac:spMkLst>
        </pc:spChg>
      </pc:sldChg>
      <pc:sldChg chg="addSp delSp modSp modNotesTx">
        <pc:chgData name="Devin Cleary" userId="c79b1770adbdfdaa" providerId="LiveId" clId="{E4E3A0EC-420B-4B53-80F1-FD18FB7A65C2}" dt="2021-06-07T22:32:44.727" v="7412" actId="20577"/>
        <pc:sldMkLst>
          <pc:docMk/>
          <pc:sldMk cId="0" sldId="278"/>
        </pc:sldMkLst>
        <pc:picChg chg="add del">
          <ac:chgData name="Devin Cleary" userId="c79b1770adbdfdaa" providerId="LiveId" clId="{E4E3A0EC-420B-4B53-80F1-FD18FB7A65C2}" dt="2021-06-06T15:41:24.796" v="1535" actId="478"/>
          <ac:picMkLst>
            <pc:docMk/>
            <pc:sldMk cId="0" sldId="278"/>
            <ac:picMk id="4098" creationId="{04DBC598-DE7D-4DC8-9FE7-F5B6E28FD4D5}"/>
          </ac:picMkLst>
        </pc:picChg>
        <pc:picChg chg="add del">
          <ac:chgData name="Devin Cleary" userId="c79b1770adbdfdaa" providerId="LiveId" clId="{E4E3A0EC-420B-4B53-80F1-FD18FB7A65C2}" dt="2021-06-06T15:41:56.379" v="1537" actId="478"/>
          <ac:picMkLst>
            <pc:docMk/>
            <pc:sldMk cId="0" sldId="278"/>
            <ac:picMk id="4100" creationId="{D45AD91F-5310-4B7C-914F-FBDCD94F1F8C}"/>
          </ac:picMkLst>
        </pc:picChg>
        <pc:picChg chg="add del">
          <ac:chgData name="Devin Cleary" userId="c79b1770adbdfdaa" providerId="LiveId" clId="{E4E3A0EC-420B-4B53-80F1-FD18FB7A65C2}" dt="2021-06-06T15:42:09.289" v="1539" actId="478"/>
          <ac:picMkLst>
            <pc:docMk/>
            <pc:sldMk cId="0" sldId="278"/>
            <ac:picMk id="4102" creationId="{D2284CB5-0095-40BB-831C-7D16071D2245}"/>
          </ac:picMkLst>
        </pc:picChg>
        <pc:picChg chg="add del">
          <ac:chgData name="Devin Cleary" userId="c79b1770adbdfdaa" providerId="LiveId" clId="{E4E3A0EC-420B-4B53-80F1-FD18FB7A65C2}" dt="2021-06-06T15:42:19.199" v="1541" actId="478"/>
          <ac:picMkLst>
            <pc:docMk/>
            <pc:sldMk cId="0" sldId="278"/>
            <ac:picMk id="4104" creationId="{3B87C70E-F771-4954-8F82-C2ED3E01CD87}"/>
          </ac:picMkLst>
        </pc:picChg>
        <pc:picChg chg="add mod">
          <ac:chgData name="Devin Cleary" userId="c79b1770adbdfdaa" providerId="LiveId" clId="{E4E3A0EC-420B-4B53-80F1-FD18FB7A65C2}" dt="2021-06-06T15:43:36.794" v="1608" actId="1038"/>
          <ac:picMkLst>
            <pc:docMk/>
            <pc:sldMk cId="0" sldId="278"/>
            <ac:picMk id="4106" creationId="{6AA660C4-B4E4-40B3-A0B2-01DF1C185B35}"/>
          </ac:picMkLst>
        </pc:picChg>
      </pc:sldChg>
      <pc:sldChg chg="delSp mod modNotesTx">
        <pc:chgData name="Devin Cleary" userId="c79b1770adbdfdaa" providerId="LiveId" clId="{E4E3A0EC-420B-4B53-80F1-FD18FB7A65C2}" dt="2021-06-07T22:32:49.240" v="7421" actId="20577"/>
        <pc:sldMkLst>
          <pc:docMk/>
          <pc:sldMk cId="0" sldId="279"/>
        </pc:sldMkLst>
        <pc:picChg chg="del">
          <ac:chgData name="Devin Cleary" userId="c79b1770adbdfdaa" providerId="LiveId" clId="{E4E3A0EC-420B-4B53-80F1-FD18FB7A65C2}" dt="2021-06-06T19:26:18.298" v="5666" actId="478"/>
          <ac:picMkLst>
            <pc:docMk/>
            <pc:sldMk cId="0" sldId="279"/>
            <ac:picMk id="408" creationId="{00000000-0000-0000-0000-000000000000}"/>
          </ac:picMkLst>
        </pc:picChg>
        <pc:picChg chg="del">
          <ac:chgData name="Devin Cleary" userId="c79b1770adbdfdaa" providerId="LiveId" clId="{E4E3A0EC-420B-4B53-80F1-FD18FB7A65C2}" dt="2021-06-06T19:26:18.298" v="5666" actId="478"/>
          <ac:picMkLst>
            <pc:docMk/>
            <pc:sldMk cId="0" sldId="279"/>
            <ac:picMk id="409" creationId="{00000000-0000-0000-0000-000000000000}"/>
          </ac:picMkLst>
        </pc:picChg>
      </pc:sldChg>
      <pc:sldChg chg="add del setBg">
        <pc:chgData name="Devin Cleary" userId="c79b1770adbdfdaa" providerId="LiveId" clId="{E4E3A0EC-420B-4B53-80F1-FD18FB7A65C2}" dt="2021-06-06T17:35:18.045" v="2284"/>
        <pc:sldMkLst>
          <pc:docMk/>
          <pc:sldMk cId="0" sldId="280"/>
        </pc:sldMkLst>
      </pc:sldChg>
      <pc:sldChg chg="add del">
        <pc:chgData name="Devin Cleary" userId="c79b1770adbdfdaa" providerId="LiveId" clId="{E4E3A0EC-420B-4B53-80F1-FD18FB7A65C2}" dt="2021-06-06T15:21:21.868" v="965" actId="47"/>
        <pc:sldMkLst>
          <pc:docMk/>
          <pc:sldMk cId="1768979320" sldId="280"/>
        </pc:sldMkLst>
      </pc:sldChg>
      <pc:sldChg chg="addSp delSp modSp add del mod ord">
        <pc:chgData name="Devin Cleary" userId="c79b1770adbdfdaa" providerId="LiveId" clId="{E4E3A0EC-420B-4B53-80F1-FD18FB7A65C2}" dt="2021-06-06T16:08:06.357" v="1884" actId="47"/>
        <pc:sldMkLst>
          <pc:docMk/>
          <pc:sldMk cId="3594763301" sldId="280"/>
        </pc:sldMkLst>
        <pc:spChg chg="mod">
          <ac:chgData name="Devin Cleary" userId="c79b1770adbdfdaa" providerId="LiveId" clId="{E4E3A0EC-420B-4B53-80F1-FD18FB7A65C2}" dt="2021-06-06T15:35:39.201" v="1338" actId="20577"/>
          <ac:spMkLst>
            <pc:docMk/>
            <pc:sldMk cId="3594763301" sldId="280"/>
            <ac:spMk id="129" creationId="{00000000-0000-0000-0000-000000000000}"/>
          </ac:spMkLst>
        </pc:spChg>
        <pc:picChg chg="add del mod">
          <ac:chgData name="Devin Cleary" userId="c79b1770adbdfdaa" providerId="LiveId" clId="{E4E3A0EC-420B-4B53-80F1-FD18FB7A65C2}" dt="2021-06-06T16:07:05.363" v="1865" actId="478"/>
          <ac:picMkLst>
            <pc:docMk/>
            <pc:sldMk cId="3594763301" sldId="280"/>
            <ac:picMk id="4" creationId="{6E6D97BC-A9D2-4CBA-BCAB-DC9B7F9D11C3}"/>
          </ac:picMkLst>
        </pc:picChg>
      </pc:sldChg>
      <pc:sldChg chg="addSp delSp modSp add mod modNotesTx">
        <pc:chgData name="Devin Cleary" userId="c79b1770adbdfdaa" providerId="LiveId" clId="{E4E3A0EC-420B-4B53-80F1-FD18FB7A65C2}" dt="2021-06-08T10:35:37.368" v="8677" actId="20577"/>
        <pc:sldMkLst>
          <pc:docMk/>
          <pc:sldMk cId="0" sldId="281"/>
        </pc:sldMkLst>
        <pc:spChg chg="add del mod">
          <ac:chgData name="Devin Cleary" userId="c79b1770adbdfdaa" providerId="LiveId" clId="{E4E3A0EC-420B-4B53-80F1-FD18FB7A65C2}" dt="2021-06-06T15:36:53.231" v="1348" actId="478"/>
          <ac:spMkLst>
            <pc:docMk/>
            <pc:sldMk cId="0" sldId="281"/>
            <ac:spMk id="5" creationId="{D25EF87A-0750-43B9-A112-BA20A15A98B4}"/>
          </ac:spMkLst>
        </pc:spChg>
        <pc:spChg chg="add del mod">
          <ac:chgData name="Devin Cleary" userId="c79b1770adbdfdaa" providerId="LiveId" clId="{E4E3A0EC-420B-4B53-80F1-FD18FB7A65C2}" dt="2021-06-06T15:37:22.456" v="1425" actId="478"/>
          <ac:spMkLst>
            <pc:docMk/>
            <pc:sldMk cId="0" sldId="281"/>
            <ac:spMk id="38" creationId="{B98D482C-1C11-4035-8D25-7BDA26B47359}"/>
          </ac:spMkLst>
        </pc:spChg>
        <pc:spChg chg="add del mod">
          <ac:chgData name="Devin Cleary" userId="c79b1770adbdfdaa" providerId="LiveId" clId="{E4E3A0EC-420B-4B53-80F1-FD18FB7A65C2}" dt="2021-06-06T15:37:52.651" v="1449" actId="478"/>
          <ac:spMkLst>
            <pc:docMk/>
            <pc:sldMk cId="0" sldId="281"/>
            <ac:spMk id="40" creationId="{A726EC7F-1050-4AB9-BB46-4FE052E2618A}"/>
          </ac:spMkLst>
        </pc:spChg>
        <pc:spChg chg="del">
          <ac:chgData name="Devin Cleary" userId="c79b1770adbdfdaa" providerId="LiveId" clId="{E4E3A0EC-420B-4B53-80F1-FD18FB7A65C2}" dt="2021-06-06T15:36:40.519" v="1345" actId="478"/>
          <ac:spMkLst>
            <pc:docMk/>
            <pc:sldMk cId="0" sldId="281"/>
            <ac:spMk id="283" creationId="{00000000-0000-0000-0000-000000000000}"/>
          </ac:spMkLst>
        </pc:spChg>
        <pc:spChg chg="del mod">
          <ac:chgData name="Devin Cleary" userId="c79b1770adbdfdaa" providerId="LiveId" clId="{E4E3A0EC-420B-4B53-80F1-FD18FB7A65C2}" dt="2021-06-06T15:36:49.209" v="1346" actId="478"/>
          <ac:spMkLst>
            <pc:docMk/>
            <pc:sldMk cId="0" sldId="281"/>
            <ac:spMk id="284" creationId="{00000000-0000-0000-0000-000000000000}"/>
          </ac:spMkLst>
        </pc:spChg>
        <pc:spChg chg="mod">
          <ac:chgData name="Devin Cleary" userId="c79b1770adbdfdaa" providerId="LiveId" clId="{E4E3A0EC-420B-4B53-80F1-FD18FB7A65C2}" dt="2021-06-06T15:38:32.775" v="1476" actId="207"/>
          <ac:spMkLst>
            <pc:docMk/>
            <pc:sldMk cId="0" sldId="281"/>
            <ac:spMk id="285" creationId="{00000000-0000-0000-0000-000000000000}"/>
          </ac:spMkLst>
        </pc:spChg>
        <pc:spChg chg="mod">
          <ac:chgData name="Devin Cleary" userId="c79b1770adbdfdaa" providerId="LiveId" clId="{E4E3A0EC-420B-4B53-80F1-FD18FB7A65C2}" dt="2021-06-06T15:39:14.919" v="1523" actId="1035"/>
          <ac:spMkLst>
            <pc:docMk/>
            <pc:sldMk cId="0" sldId="281"/>
            <ac:spMk id="286" creationId="{00000000-0000-0000-0000-000000000000}"/>
          </ac:spMkLst>
        </pc:spChg>
        <pc:spChg chg="mod">
          <ac:chgData name="Devin Cleary" userId="c79b1770adbdfdaa" providerId="LiveId" clId="{E4E3A0EC-420B-4B53-80F1-FD18FB7A65C2}" dt="2021-06-06T15:38:45.980" v="1503" actId="1036"/>
          <ac:spMkLst>
            <pc:docMk/>
            <pc:sldMk cId="0" sldId="281"/>
            <ac:spMk id="287" creationId="{00000000-0000-0000-0000-000000000000}"/>
          </ac:spMkLst>
        </pc:spChg>
        <pc:spChg chg="mod">
          <ac:chgData name="Devin Cleary" userId="c79b1770adbdfdaa" providerId="LiveId" clId="{E4E3A0EC-420B-4B53-80F1-FD18FB7A65C2}" dt="2021-06-06T15:39:25.548" v="1524" actId="207"/>
          <ac:spMkLst>
            <pc:docMk/>
            <pc:sldMk cId="0" sldId="281"/>
            <ac:spMk id="289" creationId="{00000000-0000-0000-0000-000000000000}"/>
          </ac:spMkLst>
        </pc:spChg>
        <pc:spChg chg="mod">
          <ac:chgData name="Devin Cleary" userId="c79b1770adbdfdaa" providerId="LiveId" clId="{E4E3A0EC-420B-4B53-80F1-FD18FB7A65C2}" dt="2021-06-06T15:39:25.548" v="1524" actId="207"/>
          <ac:spMkLst>
            <pc:docMk/>
            <pc:sldMk cId="0" sldId="281"/>
            <ac:spMk id="290" creationId="{00000000-0000-0000-0000-000000000000}"/>
          </ac:spMkLst>
        </pc:spChg>
        <pc:spChg chg="mod">
          <ac:chgData name="Devin Cleary" userId="c79b1770adbdfdaa" providerId="LiveId" clId="{E4E3A0EC-420B-4B53-80F1-FD18FB7A65C2}" dt="2021-06-06T15:38:45.980" v="1503" actId="1036"/>
          <ac:spMkLst>
            <pc:docMk/>
            <pc:sldMk cId="0" sldId="281"/>
            <ac:spMk id="292" creationId="{00000000-0000-0000-0000-000000000000}"/>
          </ac:spMkLst>
        </pc:spChg>
        <pc:spChg chg="mod">
          <ac:chgData name="Devin Cleary" userId="c79b1770adbdfdaa" providerId="LiveId" clId="{E4E3A0EC-420B-4B53-80F1-FD18FB7A65C2}" dt="2021-06-06T15:38:45.980" v="1503" actId="1036"/>
          <ac:spMkLst>
            <pc:docMk/>
            <pc:sldMk cId="0" sldId="281"/>
            <ac:spMk id="294" creationId="{00000000-0000-0000-0000-000000000000}"/>
          </ac:spMkLst>
        </pc:spChg>
        <pc:spChg chg="mod">
          <ac:chgData name="Devin Cleary" userId="c79b1770adbdfdaa" providerId="LiveId" clId="{E4E3A0EC-420B-4B53-80F1-FD18FB7A65C2}" dt="2021-06-06T17:40:01.033" v="2323" actId="14100"/>
          <ac:spMkLst>
            <pc:docMk/>
            <pc:sldMk cId="0" sldId="281"/>
            <ac:spMk id="296" creationId="{00000000-0000-0000-0000-000000000000}"/>
          </ac:spMkLst>
        </pc:spChg>
        <pc:spChg chg="mod">
          <ac:chgData name="Devin Cleary" userId="c79b1770adbdfdaa" providerId="LiveId" clId="{E4E3A0EC-420B-4B53-80F1-FD18FB7A65C2}" dt="2021-06-06T17:40:52.951" v="2370" actId="1036"/>
          <ac:spMkLst>
            <pc:docMk/>
            <pc:sldMk cId="0" sldId="281"/>
            <ac:spMk id="298" creationId="{00000000-0000-0000-0000-000000000000}"/>
          </ac:spMkLst>
        </pc:spChg>
        <pc:spChg chg="del">
          <ac:chgData name="Devin Cleary" userId="c79b1770adbdfdaa" providerId="LiveId" clId="{E4E3A0EC-420B-4B53-80F1-FD18FB7A65C2}" dt="2021-06-06T15:33:16.880" v="1289" actId="478"/>
          <ac:spMkLst>
            <pc:docMk/>
            <pc:sldMk cId="0" sldId="281"/>
            <ac:spMk id="299" creationId="{00000000-0000-0000-0000-000000000000}"/>
          </ac:spMkLst>
        </pc:spChg>
        <pc:spChg chg="mod">
          <ac:chgData name="Devin Cleary" userId="c79b1770adbdfdaa" providerId="LiveId" clId="{E4E3A0EC-420B-4B53-80F1-FD18FB7A65C2}" dt="2021-06-06T15:38:45.980" v="1503" actId="1036"/>
          <ac:spMkLst>
            <pc:docMk/>
            <pc:sldMk cId="0" sldId="281"/>
            <ac:spMk id="301" creationId="{00000000-0000-0000-0000-000000000000}"/>
          </ac:spMkLst>
        </pc:spChg>
        <pc:spChg chg="mod">
          <ac:chgData name="Devin Cleary" userId="c79b1770adbdfdaa" providerId="LiveId" clId="{E4E3A0EC-420B-4B53-80F1-FD18FB7A65C2}" dt="2021-06-06T15:38:45.980" v="1503" actId="1036"/>
          <ac:spMkLst>
            <pc:docMk/>
            <pc:sldMk cId="0" sldId="281"/>
            <ac:spMk id="303" creationId="{00000000-0000-0000-0000-000000000000}"/>
          </ac:spMkLst>
        </pc:spChg>
        <pc:spChg chg="mod">
          <ac:chgData name="Devin Cleary" userId="c79b1770adbdfdaa" providerId="LiveId" clId="{E4E3A0EC-420B-4B53-80F1-FD18FB7A65C2}" dt="2021-06-06T17:44:08.484" v="2401" actId="20577"/>
          <ac:spMkLst>
            <pc:docMk/>
            <pc:sldMk cId="0" sldId="281"/>
            <ac:spMk id="305" creationId="{00000000-0000-0000-0000-000000000000}"/>
          </ac:spMkLst>
        </pc:spChg>
        <pc:spChg chg="mod">
          <ac:chgData name="Devin Cleary" userId="c79b1770adbdfdaa" providerId="LiveId" clId="{E4E3A0EC-420B-4B53-80F1-FD18FB7A65C2}" dt="2021-06-06T15:39:35.951" v="1525" actId="208"/>
          <ac:spMkLst>
            <pc:docMk/>
            <pc:sldMk cId="0" sldId="281"/>
            <ac:spMk id="308" creationId="{00000000-0000-0000-0000-000000000000}"/>
          </ac:spMkLst>
        </pc:spChg>
        <pc:spChg chg="mod">
          <ac:chgData name="Devin Cleary" userId="c79b1770adbdfdaa" providerId="LiveId" clId="{E4E3A0EC-420B-4B53-80F1-FD18FB7A65C2}" dt="2021-06-06T15:39:25.548" v="1524" actId="207"/>
          <ac:spMkLst>
            <pc:docMk/>
            <pc:sldMk cId="0" sldId="281"/>
            <ac:spMk id="314" creationId="{00000000-0000-0000-0000-000000000000}"/>
          </ac:spMkLst>
        </pc:spChg>
        <pc:picChg chg="add del mod">
          <ac:chgData name="Devin Cleary" userId="c79b1770adbdfdaa" providerId="LiveId" clId="{E4E3A0EC-420B-4B53-80F1-FD18FB7A65C2}" dt="2021-06-06T15:36:24.986" v="1343" actId="478"/>
          <ac:picMkLst>
            <pc:docMk/>
            <pc:sldMk cId="0" sldId="281"/>
            <ac:picMk id="3" creationId="{4A4466A0-39B3-4F01-9BB8-265281D75B2C}"/>
          </ac:picMkLst>
        </pc:picChg>
        <pc:picChg chg="mod">
          <ac:chgData name="Devin Cleary" userId="c79b1770adbdfdaa" providerId="LiveId" clId="{E4E3A0EC-420B-4B53-80F1-FD18FB7A65C2}" dt="2021-06-06T15:39:45.516" v="1526" actId="208"/>
          <ac:picMkLst>
            <pc:docMk/>
            <pc:sldMk cId="0" sldId="281"/>
            <ac:picMk id="306" creationId="{00000000-0000-0000-0000-000000000000}"/>
          </ac:picMkLst>
        </pc:picChg>
        <pc:picChg chg="mod">
          <ac:chgData name="Devin Cleary" userId="c79b1770adbdfdaa" providerId="LiveId" clId="{E4E3A0EC-420B-4B53-80F1-FD18FB7A65C2}" dt="2021-06-06T15:39:45.516" v="1526" actId="208"/>
          <ac:picMkLst>
            <pc:docMk/>
            <pc:sldMk cId="0" sldId="281"/>
            <ac:picMk id="307" creationId="{00000000-0000-0000-0000-000000000000}"/>
          </ac:picMkLst>
        </pc:picChg>
        <pc:picChg chg="mod">
          <ac:chgData name="Devin Cleary" userId="c79b1770adbdfdaa" providerId="LiveId" clId="{E4E3A0EC-420B-4B53-80F1-FD18FB7A65C2}" dt="2021-06-06T15:38:45.980" v="1503" actId="1036"/>
          <ac:picMkLst>
            <pc:docMk/>
            <pc:sldMk cId="0" sldId="281"/>
            <ac:picMk id="309" creationId="{00000000-0000-0000-0000-000000000000}"/>
          </ac:picMkLst>
        </pc:picChg>
        <pc:picChg chg="mod">
          <ac:chgData name="Devin Cleary" userId="c79b1770adbdfdaa" providerId="LiveId" clId="{E4E3A0EC-420B-4B53-80F1-FD18FB7A65C2}" dt="2021-06-06T15:39:45.516" v="1526" actId="208"/>
          <ac:picMkLst>
            <pc:docMk/>
            <pc:sldMk cId="0" sldId="281"/>
            <ac:picMk id="310" creationId="{00000000-0000-0000-0000-000000000000}"/>
          </ac:picMkLst>
        </pc:picChg>
        <pc:picChg chg="mod">
          <ac:chgData name="Devin Cleary" userId="c79b1770adbdfdaa" providerId="LiveId" clId="{E4E3A0EC-420B-4B53-80F1-FD18FB7A65C2}" dt="2021-06-06T15:39:45.516" v="1526" actId="208"/>
          <ac:picMkLst>
            <pc:docMk/>
            <pc:sldMk cId="0" sldId="281"/>
            <ac:picMk id="311" creationId="{00000000-0000-0000-0000-000000000000}"/>
          </ac:picMkLst>
        </pc:picChg>
        <pc:picChg chg="mod">
          <ac:chgData name="Devin Cleary" userId="c79b1770adbdfdaa" providerId="LiveId" clId="{E4E3A0EC-420B-4B53-80F1-FD18FB7A65C2}" dt="2021-06-06T17:40:52.951" v="2370" actId="1036"/>
          <ac:picMkLst>
            <pc:docMk/>
            <pc:sldMk cId="0" sldId="281"/>
            <ac:picMk id="312" creationId="{00000000-0000-0000-0000-000000000000}"/>
          </ac:picMkLst>
        </pc:picChg>
        <pc:picChg chg="mod">
          <ac:chgData name="Devin Cleary" userId="c79b1770adbdfdaa" providerId="LiveId" clId="{E4E3A0EC-420B-4B53-80F1-FD18FB7A65C2}" dt="2021-06-06T15:39:45.516" v="1526" actId="208"/>
          <ac:picMkLst>
            <pc:docMk/>
            <pc:sldMk cId="0" sldId="281"/>
            <ac:picMk id="313" creationId="{00000000-0000-0000-0000-000000000000}"/>
          </ac:picMkLst>
        </pc:picChg>
        <pc:cxnChg chg="mod">
          <ac:chgData name="Devin Cleary" userId="c79b1770adbdfdaa" providerId="LiveId" clId="{E4E3A0EC-420B-4B53-80F1-FD18FB7A65C2}" dt="2021-06-06T15:38:45.980" v="1503" actId="1036"/>
          <ac:cxnSpMkLst>
            <pc:docMk/>
            <pc:sldMk cId="0" sldId="281"/>
            <ac:cxnSpMk id="288" creationId="{00000000-0000-0000-0000-000000000000}"/>
          </ac:cxnSpMkLst>
        </pc:cxnChg>
        <pc:cxnChg chg="mod">
          <ac:chgData name="Devin Cleary" userId="c79b1770adbdfdaa" providerId="LiveId" clId="{E4E3A0EC-420B-4B53-80F1-FD18FB7A65C2}" dt="2021-06-06T15:38:45.980" v="1503" actId="1036"/>
          <ac:cxnSpMkLst>
            <pc:docMk/>
            <pc:sldMk cId="0" sldId="281"/>
            <ac:cxnSpMk id="291" creationId="{00000000-0000-0000-0000-000000000000}"/>
          </ac:cxnSpMkLst>
        </pc:cxnChg>
        <pc:cxnChg chg="mod">
          <ac:chgData name="Devin Cleary" userId="c79b1770adbdfdaa" providerId="LiveId" clId="{E4E3A0EC-420B-4B53-80F1-FD18FB7A65C2}" dt="2021-06-06T15:38:45.980" v="1503" actId="1036"/>
          <ac:cxnSpMkLst>
            <pc:docMk/>
            <pc:sldMk cId="0" sldId="281"/>
            <ac:cxnSpMk id="293" creationId="{00000000-0000-0000-0000-000000000000}"/>
          </ac:cxnSpMkLst>
        </pc:cxnChg>
        <pc:cxnChg chg="mod">
          <ac:chgData name="Devin Cleary" userId="c79b1770adbdfdaa" providerId="LiveId" clId="{E4E3A0EC-420B-4B53-80F1-FD18FB7A65C2}" dt="2021-06-06T17:40:04.382" v="2324" actId="14100"/>
          <ac:cxnSpMkLst>
            <pc:docMk/>
            <pc:sldMk cId="0" sldId="281"/>
            <ac:cxnSpMk id="295" creationId="{00000000-0000-0000-0000-000000000000}"/>
          </ac:cxnSpMkLst>
        </pc:cxnChg>
        <pc:cxnChg chg="mod">
          <ac:chgData name="Devin Cleary" userId="c79b1770adbdfdaa" providerId="LiveId" clId="{E4E3A0EC-420B-4B53-80F1-FD18FB7A65C2}" dt="2021-06-06T18:54:01.142" v="4742" actId="1036"/>
          <ac:cxnSpMkLst>
            <pc:docMk/>
            <pc:sldMk cId="0" sldId="281"/>
            <ac:cxnSpMk id="297" creationId="{00000000-0000-0000-0000-000000000000}"/>
          </ac:cxnSpMkLst>
        </pc:cxnChg>
        <pc:cxnChg chg="mod">
          <ac:chgData name="Devin Cleary" userId="c79b1770adbdfdaa" providerId="LiveId" clId="{E4E3A0EC-420B-4B53-80F1-FD18FB7A65C2}" dt="2021-06-06T15:38:45.980" v="1503" actId="1036"/>
          <ac:cxnSpMkLst>
            <pc:docMk/>
            <pc:sldMk cId="0" sldId="281"/>
            <ac:cxnSpMk id="300" creationId="{00000000-0000-0000-0000-000000000000}"/>
          </ac:cxnSpMkLst>
        </pc:cxnChg>
        <pc:cxnChg chg="mod">
          <ac:chgData name="Devin Cleary" userId="c79b1770adbdfdaa" providerId="LiveId" clId="{E4E3A0EC-420B-4B53-80F1-FD18FB7A65C2}" dt="2021-06-06T18:53:53.073" v="4739" actId="1036"/>
          <ac:cxnSpMkLst>
            <pc:docMk/>
            <pc:sldMk cId="0" sldId="281"/>
            <ac:cxnSpMk id="302" creationId="{00000000-0000-0000-0000-000000000000}"/>
          </ac:cxnSpMkLst>
        </pc:cxnChg>
        <pc:cxnChg chg="mod">
          <ac:chgData name="Devin Cleary" userId="c79b1770adbdfdaa" providerId="LiveId" clId="{E4E3A0EC-420B-4B53-80F1-FD18FB7A65C2}" dt="2021-06-06T17:40:17.439" v="2327" actId="14100"/>
          <ac:cxnSpMkLst>
            <pc:docMk/>
            <pc:sldMk cId="0" sldId="281"/>
            <ac:cxnSpMk id="304" creationId="{00000000-0000-0000-0000-000000000000}"/>
          </ac:cxnSpMkLst>
        </pc:cxnChg>
      </pc:sldChg>
      <pc:sldChg chg="add del">
        <pc:chgData name="Devin Cleary" userId="c79b1770adbdfdaa" providerId="LiveId" clId="{E4E3A0EC-420B-4B53-80F1-FD18FB7A65C2}" dt="2021-06-06T15:14:27.441" v="800"/>
        <pc:sldMkLst>
          <pc:docMk/>
          <pc:sldMk cId="2659815543" sldId="281"/>
        </pc:sldMkLst>
      </pc:sldChg>
      <pc:sldChg chg="addSp delSp modSp add mod ord modNotesTx">
        <pc:chgData name="Devin Cleary" userId="c79b1770adbdfdaa" providerId="LiveId" clId="{E4E3A0EC-420B-4B53-80F1-FD18FB7A65C2}" dt="2021-06-08T02:06:14.298" v="7459" actId="27636"/>
        <pc:sldMkLst>
          <pc:docMk/>
          <pc:sldMk cId="0" sldId="282"/>
        </pc:sldMkLst>
        <pc:spChg chg="add del mod">
          <ac:chgData name="Devin Cleary" userId="c79b1770adbdfdaa" providerId="LiveId" clId="{E4E3A0EC-420B-4B53-80F1-FD18FB7A65C2}" dt="2021-06-06T15:50:42.434" v="1658" actId="478"/>
          <ac:spMkLst>
            <pc:docMk/>
            <pc:sldMk cId="0" sldId="282"/>
            <ac:spMk id="3" creationId="{26DDEBE1-A924-4514-9913-22DFC94A737A}"/>
          </ac:spMkLst>
        </pc:spChg>
        <pc:spChg chg="add del mod">
          <ac:chgData name="Devin Cleary" userId="c79b1770adbdfdaa" providerId="LiveId" clId="{E4E3A0EC-420B-4B53-80F1-FD18FB7A65C2}" dt="2021-06-06T15:50:41.403" v="1657" actId="478"/>
          <ac:spMkLst>
            <pc:docMk/>
            <pc:sldMk cId="0" sldId="282"/>
            <ac:spMk id="5" creationId="{7BDF78CA-DA4B-403D-80A5-2974FBA042C5}"/>
          </ac:spMkLst>
        </pc:spChg>
        <pc:spChg chg="add mod">
          <ac:chgData name="Devin Cleary" userId="c79b1770adbdfdaa" providerId="LiveId" clId="{E4E3A0EC-420B-4B53-80F1-FD18FB7A65C2}" dt="2021-06-08T02:06:14.298" v="7459" actId="27636"/>
          <ac:spMkLst>
            <pc:docMk/>
            <pc:sldMk cId="0" sldId="282"/>
            <ac:spMk id="22" creationId="{E2E269DD-47F4-4C8D-A1B3-73D6EC47296F}"/>
          </ac:spMkLst>
        </pc:spChg>
        <pc:spChg chg="add mod">
          <ac:chgData name="Devin Cleary" userId="c79b1770adbdfdaa" providerId="LiveId" clId="{E4E3A0EC-420B-4B53-80F1-FD18FB7A65C2}" dt="2021-06-06T15:50:48.087" v="1660"/>
          <ac:spMkLst>
            <pc:docMk/>
            <pc:sldMk cId="0" sldId="282"/>
            <ac:spMk id="23" creationId="{35538642-A09E-472E-8EA9-90BCE7E33F96}"/>
          </ac:spMkLst>
        </pc:spChg>
        <pc:spChg chg="del">
          <ac:chgData name="Devin Cleary" userId="c79b1770adbdfdaa" providerId="LiveId" clId="{E4E3A0EC-420B-4B53-80F1-FD18FB7A65C2}" dt="2021-06-06T15:50:38.224" v="1655" actId="478"/>
          <ac:spMkLst>
            <pc:docMk/>
            <pc:sldMk cId="0" sldId="282"/>
            <ac:spMk id="319" creationId="{00000000-0000-0000-0000-000000000000}"/>
          </ac:spMkLst>
        </pc:spChg>
        <pc:spChg chg="del">
          <ac:chgData name="Devin Cleary" userId="c79b1770adbdfdaa" providerId="LiveId" clId="{E4E3A0EC-420B-4B53-80F1-FD18FB7A65C2}" dt="2021-06-06T15:50:36.932" v="1654" actId="478"/>
          <ac:spMkLst>
            <pc:docMk/>
            <pc:sldMk cId="0" sldId="282"/>
            <ac:spMk id="320" creationId="{00000000-0000-0000-0000-000000000000}"/>
          </ac:spMkLst>
        </pc:spChg>
        <pc:spChg chg="del">
          <ac:chgData name="Devin Cleary" userId="c79b1770adbdfdaa" providerId="LiveId" clId="{E4E3A0EC-420B-4B53-80F1-FD18FB7A65C2}" dt="2021-06-06T15:50:36.932" v="1654" actId="478"/>
          <ac:spMkLst>
            <pc:docMk/>
            <pc:sldMk cId="0" sldId="282"/>
            <ac:spMk id="321" creationId="{00000000-0000-0000-0000-000000000000}"/>
          </ac:spMkLst>
        </pc:spChg>
        <pc:spChg chg="del">
          <ac:chgData name="Devin Cleary" userId="c79b1770adbdfdaa" providerId="LiveId" clId="{E4E3A0EC-420B-4B53-80F1-FD18FB7A65C2}" dt="2021-06-06T15:50:43.753" v="1659" actId="478"/>
          <ac:spMkLst>
            <pc:docMk/>
            <pc:sldMk cId="0" sldId="282"/>
            <ac:spMk id="322" creationId="{00000000-0000-0000-0000-000000000000}"/>
          </ac:spMkLst>
        </pc:spChg>
        <pc:spChg chg="mod">
          <ac:chgData name="Devin Cleary" userId="c79b1770adbdfdaa" providerId="LiveId" clId="{E4E3A0EC-420B-4B53-80F1-FD18FB7A65C2}" dt="2021-06-06T15:52:24.139" v="1743" actId="1035"/>
          <ac:spMkLst>
            <pc:docMk/>
            <pc:sldMk cId="0" sldId="282"/>
            <ac:spMk id="330" creationId="{00000000-0000-0000-0000-000000000000}"/>
          </ac:spMkLst>
        </pc:spChg>
        <pc:spChg chg="mod">
          <ac:chgData name="Devin Cleary" userId="c79b1770adbdfdaa" providerId="LiveId" clId="{E4E3A0EC-420B-4B53-80F1-FD18FB7A65C2}" dt="2021-06-06T15:52:24.139" v="1743" actId="1035"/>
          <ac:spMkLst>
            <pc:docMk/>
            <pc:sldMk cId="0" sldId="282"/>
            <ac:spMk id="331" creationId="{00000000-0000-0000-0000-000000000000}"/>
          </ac:spMkLst>
        </pc:spChg>
        <pc:spChg chg="mod">
          <ac:chgData name="Devin Cleary" userId="c79b1770adbdfdaa" providerId="LiveId" clId="{E4E3A0EC-420B-4B53-80F1-FD18FB7A65C2}" dt="2021-06-06T15:52:24.139" v="1743" actId="1035"/>
          <ac:spMkLst>
            <pc:docMk/>
            <pc:sldMk cId="0" sldId="282"/>
            <ac:spMk id="332" creationId="{00000000-0000-0000-0000-000000000000}"/>
          </ac:spMkLst>
        </pc:spChg>
        <pc:spChg chg="del mod">
          <ac:chgData name="Devin Cleary" userId="c79b1770adbdfdaa" providerId="LiveId" clId="{E4E3A0EC-420B-4B53-80F1-FD18FB7A65C2}" dt="2021-06-06T18:51:49.594" v="4562" actId="478"/>
          <ac:spMkLst>
            <pc:docMk/>
            <pc:sldMk cId="0" sldId="282"/>
            <ac:spMk id="333" creationId="{00000000-0000-0000-0000-000000000000}"/>
          </ac:spMkLst>
        </pc:spChg>
        <pc:spChg chg="mod">
          <ac:chgData name="Devin Cleary" userId="c79b1770adbdfdaa" providerId="LiveId" clId="{E4E3A0EC-420B-4B53-80F1-FD18FB7A65C2}" dt="2021-06-06T18:51:53.362" v="4563" actId="1076"/>
          <ac:spMkLst>
            <pc:docMk/>
            <pc:sldMk cId="0" sldId="282"/>
            <ac:spMk id="334" creationId="{00000000-0000-0000-0000-000000000000}"/>
          </ac:spMkLst>
        </pc:spChg>
        <pc:spChg chg="mod">
          <ac:chgData name="Devin Cleary" userId="c79b1770adbdfdaa" providerId="LiveId" clId="{E4E3A0EC-420B-4B53-80F1-FD18FB7A65C2}" dt="2021-06-06T15:52:24.139" v="1743" actId="1035"/>
          <ac:spMkLst>
            <pc:docMk/>
            <pc:sldMk cId="0" sldId="282"/>
            <ac:spMk id="335" creationId="{00000000-0000-0000-0000-000000000000}"/>
          </ac:spMkLst>
        </pc:spChg>
        <pc:picChg chg="mod">
          <ac:chgData name="Devin Cleary" userId="c79b1770adbdfdaa" providerId="LiveId" clId="{E4E3A0EC-420B-4B53-80F1-FD18FB7A65C2}" dt="2021-06-06T15:52:24.139" v="1743" actId="1035"/>
          <ac:picMkLst>
            <pc:docMk/>
            <pc:sldMk cId="0" sldId="282"/>
            <ac:picMk id="324" creationId="{00000000-0000-0000-0000-000000000000}"/>
          </ac:picMkLst>
        </pc:picChg>
        <pc:picChg chg="mod">
          <ac:chgData name="Devin Cleary" userId="c79b1770adbdfdaa" providerId="LiveId" clId="{E4E3A0EC-420B-4B53-80F1-FD18FB7A65C2}" dt="2021-06-06T15:52:24.139" v="1743" actId="1035"/>
          <ac:picMkLst>
            <pc:docMk/>
            <pc:sldMk cId="0" sldId="282"/>
            <ac:picMk id="325" creationId="{00000000-0000-0000-0000-000000000000}"/>
          </ac:picMkLst>
        </pc:picChg>
        <pc:picChg chg="del mod">
          <ac:chgData name="Devin Cleary" userId="c79b1770adbdfdaa" providerId="LiveId" clId="{E4E3A0EC-420B-4B53-80F1-FD18FB7A65C2}" dt="2021-06-06T18:51:48.023" v="4561" actId="478"/>
          <ac:picMkLst>
            <pc:docMk/>
            <pc:sldMk cId="0" sldId="282"/>
            <ac:picMk id="326" creationId="{00000000-0000-0000-0000-000000000000}"/>
          </ac:picMkLst>
        </pc:picChg>
        <pc:picChg chg="mod modCrop">
          <ac:chgData name="Devin Cleary" userId="c79b1770adbdfdaa" providerId="LiveId" clId="{E4E3A0EC-420B-4B53-80F1-FD18FB7A65C2}" dt="2021-06-06T18:52:21.044" v="4569" actId="14100"/>
          <ac:picMkLst>
            <pc:docMk/>
            <pc:sldMk cId="0" sldId="282"/>
            <ac:picMk id="327" creationId="{00000000-0000-0000-0000-000000000000}"/>
          </ac:picMkLst>
        </pc:picChg>
        <pc:picChg chg="mod">
          <ac:chgData name="Devin Cleary" userId="c79b1770adbdfdaa" providerId="LiveId" clId="{E4E3A0EC-420B-4B53-80F1-FD18FB7A65C2}" dt="2021-06-06T15:52:24.139" v="1743" actId="1035"/>
          <ac:picMkLst>
            <pc:docMk/>
            <pc:sldMk cId="0" sldId="282"/>
            <ac:picMk id="328" creationId="{00000000-0000-0000-0000-000000000000}"/>
          </ac:picMkLst>
        </pc:picChg>
        <pc:picChg chg="mod">
          <ac:chgData name="Devin Cleary" userId="c79b1770adbdfdaa" providerId="LiveId" clId="{E4E3A0EC-420B-4B53-80F1-FD18FB7A65C2}" dt="2021-06-06T15:52:24.139" v="1743" actId="1035"/>
          <ac:picMkLst>
            <pc:docMk/>
            <pc:sldMk cId="0" sldId="282"/>
            <ac:picMk id="329" creationId="{00000000-0000-0000-0000-000000000000}"/>
          </ac:picMkLst>
        </pc:picChg>
      </pc:sldChg>
      <pc:sldChg chg="addSp delSp modSp add mod modNotesTx">
        <pc:chgData name="Devin Cleary" userId="c79b1770adbdfdaa" providerId="LiveId" clId="{E4E3A0EC-420B-4B53-80F1-FD18FB7A65C2}" dt="2021-06-08T10:57:12.940" v="9053" actId="20577"/>
        <pc:sldMkLst>
          <pc:docMk/>
          <pc:sldMk cId="0" sldId="283"/>
        </pc:sldMkLst>
        <pc:spChg chg="add del mod">
          <ac:chgData name="Devin Cleary" userId="c79b1770adbdfdaa" providerId="LiveId" clId="{E4E3A0EC-420B-4B53-80F1-FD18FB7A65C2}" dt="2021-06-06T15:51:23.154" v="1675" actId="478"/>
          <ac:spMkLst>
            <pc:docMk/>
            <pc:sldMk cId="0" sldId="283"/>
            <ac:spMk id="3" creationId="{BB10663A-C63B-4D2D-B319-7B6C9452E9BF}"/>
          </ac:spMkLst>
        </pc:spChg>
        <pc:spChg chg="add del mod">
          <ac:chgData name="Devin Cleary" userId="c79b1770adbdfdaa" providerId="LiveId" clId="{E4E3A0EC-420B-4B53-80F1-FD18FB7A65C2}" dt="2021-06-06T15:51:29.794" v="1678" actId="478"/>
          <ac:spMkLst>
            <pc:docMk/>
            <pc:sldMk cId="0" sldId="283"/>
            <ac:spMk id="5" creationId="{E559FF08-E8CF-4C7A-A4B4-8125FBD55115}"/>
          </ac:spMkLst>
        </pc:spChg>
        <pc:spChg chg="add del mod">
          <ac:chgData name="Devin Cleary" userId="c79b1770adbdfdaa" providerId="LiveId" clId="{E4E3A0EC-420B-4B53-80F1-FD18FB7A65C2}" dt="2021-06-08T10:51:40.047" v="8994" actId="478"/>
          <ac:spMkLst>
            <pc:docMk/>
            <pc:sldMk cId="0" sldId="283"/>
            <ac:spMk id="17" creationId="{AFF45744-7B5D-4493-9F8C-030D5D6C4CF1}"/>
          </ac:spMkLst>
        </pc:spChg>
        <pc:spChg chg="add mod">
          <ac:chgData name="Devin Cleary" userId="c79b1770adbdfdaa" providerId="LiveId" clId="{E4E3A0EC-420B-4B53-80F1-FD18FB7A65C2}" dt="2021-06-08T02:08:50.902" v="7481" actId="403"/>
          <ac:spMkLst>
            <pc:docMk/>
            <pc:sldMk cId="0" sldId="283"/>
            <ac:spMk id="24" creationId="{2C09F41E-9906-4F1E-B725-B7E8DD3F40C5}"/>
          </ac:spMkLst>
        </pc:spChg>
        <pc:spChg chg="add mod">
          <ac:chgData name="Devin Cleary" userId="c79b1770adbdfdaa" providerId="LiveId" clId="{E4E3A0EC-420B-4B53-80F1-FD18FB7A65C2}" dt="2021-06-06T15:51:32.585" v="1680"/>
          <ac:spMkLst>
            <pc:docMk/>
            <pc:sldMk cId="0" sldId="283"/>
            <ac:spMk id="25" creationId="{5C449AA6-1A74-44FA-AC6C-D7A9BA32782E}"/>
          </ac:spMkLst>
        </pc:spChg>
        <pc:spChg chg="del">
          <ac:chgData name="Devin Cleary" userId="c79b1770adbdfdaa" providerId="LiveId" clId="{E4E3A0EC-420B-4B53-80F1-FD18FB7A65C2}" dt="2021-06-06T15:51:28.473" v="1677" actId="478"/>
          <ac:spMkLst>
            <pc:docMk/>
            <pc:sldMk cId="0" sldId="283"/>
            <ac:spMk id="340" creationId="{00000000-0000-0000-0000-000000000000}"/>
          </ac:spMkLst>
        </pc:spChg>
        <pc:spChg chg="del">
          <ac:chgData name="Devin Cleary" userId="c79b1770adbdfdaa" providerId="LiveId" clId="{E4E3A0EC-420B-4B53-80F1-FD18FB7A65C2}" dt="2021-06-06T15:51:18.965" v="1674" actId="478"/>
          <ac:spMkLst>
            <pc:docMk/>
            <pc:sldMk cId="0" sldId="283"/>
            <ac:spMk id="341" creationId="{00000000-0000-0000-0000-000000000000}"/>
          </ac:spMkLst>
        </pc:spChg>
        <pc:spChg chg="del">
          <ac:chgData name="Devin Cleary" userId="c79b1770adbdfdaa" providerId="LiveId" clId="{E4E3A0EC-420B-4B53-80F1-FD18FB7A65C2}" dt="2021-06-06T15:51:26.459" v="1676" actId="478"/>
          <ac:spMkLst>
            <pc:docMk/>
            <pc:sldMk cId="0" sldId="283"/>
            <ac:spMk id="342" creationId="{00000000-0000-0000-0000-000000000000}"/>
          </ac:spMkLst>
        </pc:spChg>
        <pc:spChg chg="del">
          <ac:chgData name="Devin Cleary" userId="c79b1770adbdfdaa" providerId="LiveId" clId="{E4E3A0EC-420B-4B53-80F1-FD18FB7A65C2}" dt="2021-06-06T15:51:31.747" v="1679" actId="478"/>
          <ac:spMkLst>
            <pc:docMk/>
            <pc:sldMk cId="0" sldId="283"/>
            <ac:spMk id="343" creationId="{00000000-0000-0000-0000-000000000000}"/>
          </ac:spMkLst>
        </pc:spChg>
        <pc:spChg chg="del">
          <ac:chgData name="Devin Cleary" userId="c79b1770adbdfdaa" providerId="LiveId" clId="{E4E3A0EC-420B-4B53-80F1-FD18FB7A65C2}" dt="2021-06-06T18:07:26.814" v="2869" actId="478"/>
          <ac:spMkLst>
            <pc:docMk/>
            <pc:sldMk cId="0" sldId="283"/>
            <ac:spMk id="346" creationId="{00000000-0000-0000-0000-000000000000}"/>
          </ac:spMkLst>
        </pc:spChg>
        <pc:spChg chg="mod">
          <ac:chgData name="Devin Cleary" userId="c79b1770adbdfdaa" providerId="LiveId" clId="{E4E3A0EC-420B-4B53-80F1-FD18FB7A65C2}" dt="2021-06-06T15:51:55.613" v="1720" actId="1035"/>
          <ac:spMkLst>
            <pc:docMk/>
            <pc:sldMk cId="0" sldId="283"/>
            <ac:spMk id="353" creationId="{00000000-0000-0000-0000-000000000000}"/>
          </ac:spMkLst>
        </pc:spChg>
        <pc:spChg chg="mod">
          <ac:chgData name="Devin Cleary" userId="c79b1770adbdfdaa" providerId="LiveId" clId="{E4E3A0EC-420B-4B53-80F1-FD18FB7A65C2}" dt="2021-06-06T15:51:55.613" v="1720" actId="1035"/>
          <ac:spMkLst>
            <pc:docMk/>
            <pc:sldMk cId="0" sldId="283"/>
            <ac:spMk id="354" creationId="{00000000-0000-0000-0000-000000000000}"/>
          </ac:spMkLst>
        </pc:spChg>
        <pc:spChg chg="mod">
          <ac:chgData name="Devin Cleary" userId="c79b1770adbdfdaa" providerId="LiveId" clId="{E4E3A0EC-420B-4B53-80F1-FD18FB7A65C2}" dt="2021-06-06T15:51:55.613" v="1720" actId="1035"/>
          <ac:spMkLst>
            <pc:docMk/>
            <pc:sldMk cId="0" sldId="283"/>
            <ac:spMk id="355" creationId="{00000000-0000-0000-0000-000000000000}"/>
          </ac:spMkLst>
        </pc:spChg>
        <pc:spChg chg="mod">
          <ac:chgData name="Devin Cleary" userId="c79b1770adbdfdaa" providerId="LiveId" clId="{E4E3A0EC-420B-4B53-80F1-FD18FB7A65C2}" dt="2021-06-06T15:51:55.613" v="1720" actId="1035"/>
          <ac:spMkLst>
            <pc:docMk/>
            <pc:sldMk cId="0" sldId="283"/>
            <ac:spMk id="356" creationId="{00000000-0000-0000-0000-000000000000}"/>
          </ac:spMkLst>
        </pc:spChg>
        <pc:spChg chg="mod">
          <ac:chgData name="Devin Cleary" userId="c79b1770adbdfdaa" providerId="LiveId" clId="{E4E3A0EC-420B-4B53-80F1-FD18FB7A65C2}" dt="2021-06-06T15:51:55.613" v="1720" actId="1035"/>
          <ac:spMkLst>
            <pc:docMk/>
            <pc:sldMk cId="0" sldId="283"/>
            <ac:spMk id="357" creationId="{00000000-0000-0000-0000-000000000000}"/>
          </ac:spMkLst>
        </pc:spChg>
        <pc:spChg chg="mod">
          <ac:chgData name="Devin Cleary" userId="c79b1770adbdfdaa" providerId="LiveId" clId="{E4E3A0EC-420B-4B53-80F1-FD18FB7A65C2}" dt="2021-06-08T10:04:48.303" v="7900" actId="6549"/>
          <ac:spMkLst>
            <pc:docMk/>
            <pc:sldMk cId="0" sldId="283"/>
            <ac:spMk id="358" creationId="{00000000-0000-0000-0000-000000000000}"/>
          </ac:spMkLst>
        </pc:spChg>
        <pc:picChg chg="mod">
          <ac:chgData name="Devin Cleary" userId="c79b1770adbdfdaa" providerId="LiveId" clId="{E4E3A0EC-420B-4B53-80F1-FD18FB7A65C2}" dt="2021-06-06T15:51:55.613" v="1720" actId="1035"/>
          <ac:picMkLst>
            <pc:docMk/>
            <pc:sldMk cId="0" sldId="283"/>
            <ac:picMk id="345" creationId="{00000000-0000-0000-0000-000000000000}"/>
          </ac:picMkLst>
        </pc:picChg>
        <pc:picChg chg="mod">
          <ac:chgData name="Devin Cleary" userId="c79b1770adbdfdaa" providerId="LiveId" clId="{E4E3A0EC-420B-4B53-80F1-FD18FB7A65C2}" dt="2021-06-06T15:52:06.743" v="1722" actId="14100"/>
          <ac:picMkLst>
            <pc:docMk/>
            <pc:sldMk cId="0" sldId="283"/>
            <ac:picMk id="347" creationId="{00000000-0000-0000-0000-000000000000}"/>
          </ac:picMkLst>
        </pc:picChg>
        <pc:picChg chg="mod">
          <ac:chgData name="Devin Cleary" userId="c79b1770adbdfdaa" providerId="LiveId" clId="{E4E3A0EC-420B-4B53-80F1-FD18FB7A65C2}" dt="2021-06-06T15:51:55.613" v="1720" actId="1035"/>
          <ac:picMkLst>
            <pc:docMk/>
            <pc:sldMk cId="0" sldId="283"/>
            <ac:picMk id="348" creationId="{00000000-0000-0000-0000-000000000000}"/>
          </ac:picMkLst>
        </pc:picChg>
        <pc:picChg chg="mod">
          <ac:chgData name="Devin Cleary" userId="c79b1770adbdfdaa" providerId="LiveId" clId="{E4E3A0EC-420B-4B53-80F1-FD18FB7A65C2}" dt="2021-06-06T15:51:55.613" v="1720" actId="1035"/>
          <ac:picMkLst>
            <pc:docMk/>
            <pc:sldMk cId="0" sldId="283"/>
            <ac:picMk id="349" creationId="{00000000-0000-0000-0000-000000000000}"/>
          </ac:picMkLst>
        </pc:picChg>
        <pc:picChg chg="mod">
          <ac:chgData name="Devin Cleary" userId="c79b1770adbdfdaa" providerId="LiveId" clId="{E4E3A0EC-420B-4B53-80F1-FD18FB7A65C2}" dt="2021-06-06T15:52:02.251" v="1721" actId="14100"/>
          <ac:picMkLst>
            <pc:docMk/>
            <pc:sldMk cId="0" sldId="283"/>
            <ac:picMk id="350" creationId="{00000000-0000-0000-0000-000000000000}"/>
          </ac:picMkLst>
        </pc:picChg>
        <pc:picChg chg="mod">
          <ac:chgData name="Devin Cleary" userId="c79b1770adbdfdaa" providerId="LiveId" clId="{E4E3A0EC-420B-4B53-80F1-FD18FB7A65C2}" dt="2021-06-06T15:52:06.743" v="1722" actId="14100"/>
          <ac:picMkLst>
            <pc:docMk/>
            <pc:sldMk cId="0" sldId="283"/>
            <ac:picMk id="351" creationId="{00000000-0000-0000-0000-000000000000}"/>
          </ac:picMkLst>
        </pc:picChg>
      </pc:sldChg>
      <pc:sldChg chg="addSp delSp modSp add mod ord modNotesTx">
        <pc:chgData name="Devin Cleary" userId="c79b1770adbdfdaa" providerId="LiveId" clId="{E4E3A0EC-420B-4B53-80F1-FD18FB7A65C2}" dt="2021-06-08T01:22:54.117" v="7448" actId="20577"/>
        <pc:sldMkLst>
          <pc:docMk/>
          <pc:sldMk cId="3261228102" sldId="284"/>
        </pc:sldMkLst>
        <pc:spChg chg="mod">
          <ac:chgData name="Devin Cleary" userId="c79b1770adbdfdaa" providerId="LiveId" clId="{E4E3A0EC-420B-4B53-80F1-FD18FB7A65C2}" dt="2021-06-08T01:22:54.117" v="7448" actId="20577"/>
          <ac:spMkLst>
            <pc:docMk/>
            <pc:sldMk cId="3261228102" sldId="284"/>
            <ac:spMk id="129" creationId="{00000000-0000-0000-0000-000000000000}"/>
          </ac:spMkLst>
        </pc:spChg>
        <pc:picChg chg="add del">
          <ac:chgData name="Devin Cleary" userId="c79b1770adbdfdaa" providerId="LiveId" clId="{E4E3A0EC-420B-4B53-80F1-FD18FB7A65C2}" dt="2021-06-06T15:49:39.421" v="1653" actId="478"/>
          <ac:picMkLst>
            <pc:docMk/>
            <pc:sldMk cId="3261228102" sldId="284"/>
            <ac:picMk id="5122" creationId="{0BA58173-C4B3-40E8-9394-3595461A81AD}"/>
          </ac:picMkLst>
        </pc:picChg>
      </pc:sldChg>
      <pc:sldChg chg="addSp delSp modSp add mod ord setBg modNotes modNotesTx">
        <pc:chgData name="Devin Cleary" userId="c79b1770adbdfdaa" providerId="LiveId" clId="{E4E3A0EC-420B-4B53-80F1-FD18FB7A65C2}" dt="2021-06-07T22:31:59.157" v="7308" actId="20577"/>
        <pc:sldMkLst>
          <pc:docMk/>
          <pc:sldMk cId="0" sldId="285"/>
        </pc:sldMkLst>
        <pc:spChg chg="add del mod">
          <ac:chgData name="Devin Cleary" userId="c79b1770adbdfdaa" providerId="LiveId" clId="{E4E3A0EC-420B-4B53-80F1-FD18FB7A65C2}" dt="2021-06-06T18:58:17.861" v="5004" actId="478"/>
          <ac:spMkLst>
            <pc:docMk/>
            <pc:sldMk cId="0" sldId="285"/>
            <ac:spMk id="7" creationId="{C7C4E0B8-8B6A-41B2-950F-A5381199AC1E}"/>
          </ac:spMkLst>
        </pc:spChg>
        <pc:spChg chg="mod">
          <ac:chgData name="Devin Cleary" userId="c79b1770adbdfdaa" providerId="LiveId" clId="{E4E3A0EC-420B-4B53-80F1-FD18FB7A65C2}" dt="2021-06-06T18:58:26.314" v="5005" actId="948"/>
          <ac:spMkLst>
            <pc:docMk/>
            <pc:sldMk cId="0" sldId="285"/>
            <ac:spMk id="267" creationId="{00000000-0000-0000-0000-000000000000}"/>
          </ac:spMkLst>
        </pc:spChg>
        <pc:picChg chg="del mod modCrop">
          <ac:chgData name="Devin Cleary" userId="c79b1770adbdfdaa" providerId="LiveId" clId="{E4E3A0EC-420B-4B53-80F1-FD18FB7A65C2}" dt="2021-06-06T15:53:33.389" v="1746" actId="478"/>
          <ac:picMkLst>
            <pc:docMk/>
            <pc:sldMk cId="0" sldId="285"/>
            <ac:picMk id="268" creationId="{00000000-0000-0000-0000-000000000000}"/>
          </ac:picMkLst>
        </pc:picChg>
      </pc:sldChg>
      <pc:sldChg chg="add del ord">
        <pc:chgData name="Devin Cleary" userId="c79b1770adbdfdaa" providerId="LiveId" clId="{E4E3A0EC-420B-4B53-80F1-FD18FB7A65C2}" dt="2021-06-06T18:07:05.687" v="2868" actId="47"/>
        <pc:sldMkLst>
          <pc:docMk/>
          <pc:sldMk cId="2655486748" sldId="286"/>
        </pc:sldMkLst>
      </pc:sldChg>
      <pc:sldChg chg="modSp add mod ord modNotesTx">
        <pc:chgData name="Devin Cleary" userId="c79b1770adbdfdaa" providerId="LiveId" clId="{E4E3A0EC-420B-4B53-80F1-FD18FB7A65C2}" dt="2021-06-07T22:28:15.804" v="7086" actId="20577"/>
        <pc:sldMkLst>
          <pc:docMk/>
          <pc:sldMk cId="2490007983" sldId="287"/>
        </pc:sldMkLst>
        <pc:spChg chg="mod">
          <ac:chgData name="Devin Cleary" userId="c79b1770adbdfdaa" providerId="LiveId" clId="{E4E3A0EC-420B-4B53-80F1-FD18FB7A65C2}" dt="2021-06-06T16:14:07.168" v="1932" actId="20577"/>
          <ac:spMkLst>
            <pc:docMk/>
            <pc:sldMk cId="2490007983" sldId="287"/>
            <ac:spMk id="129" creationId="{00000000-0000-0000-0000-000000000000}"/>
          </ac:spMkLst>
        </pc:spChg>
      </pc:sldChg>
      <pc:sldChg chg="addSp delSp modSp add mod ord modNotesTx">
        <pc:chgData name="Devin Cleary" userId="c79b1770adbdfdaa" providerId="LiveId" clId="{E4E3A0EC-420B-4B53-80F1-FD18FB7A65C2}" dt="2021-06-08T14:23:32.841" v="10029" actId="20577"/>
        <pc:sldMkLst>
          <pc:docMk/>
          <pc:sldMk cId="1316619845" sldId="288"/>
        </pc:sldMkLst>
        <pc:spChg chg="add del">
          <ac:chgData name="Devin Cleary" userId="c79b1770adbdfdaa" providerId="LiveId" clId="{E4E3A0EC-420B-4B53-80F1-FD18FB7A65C2}" dt="2021-06-06T16:12:48.133" v="1905" actId="478"/>
          <ac:spMkLst>
            <pc:docMk/>
            <pc:sldMk cId="1316619845" sldId="288"/>
            <ac:spMk id="2" creationId="{5370AB01-D019-4B29-BE8D-D308D7962072}"/>
          </ac:spMkLst>
        </pc:spChg>
        <pc:spChg chg="add del">
          <ac:chgData name="Devin Cleary" userId="c79b1770adbdfdaa" providerId="LiveId" clId="{E4E3A0EC-420B-4B53-80F1-FD18FB7A65C2}" dt="2021-06-06T16:13:02.475" v="1907" actId="478"/>
          <ac:spMkLst>
            <pc:docMk/>
            <pc:sldMk cId="1316619845" sldId="288"/>
            <ac:spMk id="3" creationId="{145EC8C5-61C9-4E37-B75B-14BE9F40A840}"/>
          </ac:spMkLst>
        </pc:spChg>
        <pc:spChg chg="add del">
          <ac:chgData name="Devin Cleary" userId="c79b1770adbdfdaa" providerId="LiveId" clId="{E4E3A0EC-420B-4B53-80F1-FD18FB7A65C2}" dt="2021-06-06T16:19:20.942" v="2164" actId="478"/>
          <ac:spMkLst>
            <pc:docMk/>
            <pc:sldMk cId="1316619845" sldId="288"/>
            <ac:spMk id="19" creationId="{CF43BAD8-41A4-470B-A608-31C1E36CCB88}"/>
          </ac:spMkLst>
        </pc:spChg>
        <pc:spChg chg="add mod">
          <ac:chgData name="Devin Cleary" userId="c79b1770adbdfdaa" providerId="LiveId" clId="{E4E3A0EC-420B-4B53-80F1-FD18FB7A65C2}" dt="2021-06-06T16:20:43.677" v="2211" actId="115"/>
          <ac:spMkLst>
            <pc:docMk/>
            <pc:sldMk cId="1316619845" sldId="288"/>
            <ac:spMk id="20" creationId="{236C3AAE-36E6-4598-BC17-7CEB4297AC1E}"/>
          </ac:spMkLst>
        </pc:spChg>
        <pc:spChg chg="mod">
          <ac:chgData name="Devin Cleary" userId="c79b1770adbdfdaa" providerId="LiveId" clId="{E4E3A0EC-420B-4B53-80F1-FD18FB7A65C2}" dt="2021-06-06T16:20:12.231" v="2200" actId="1035"/>
          <ac:spMkLst>
            <pc:docMk/>
            <pc:sldMk cId="1316619845" sldId="288"/>
            <ac:spMk id="26" creationId="{464743D5-67E3-44F5-82EF-9F4F6AE377AA}"/>
          </ac:spMkLst>
        </pc:spChg>
        <pc:picChg chg="add mod">
          <ac:chgData name="Devin Cleary" userId="c79b1770adbdfdaa" providerId="LiveId" clId="{E4E3A0EC-420B-4B53-80F1-FD18FB7A65C2}" dt="2021-06-06T16:21:30.397" v="2232" actId="14100"/>
          <ac:picMkLst>
            <pc:docMk/>
            <pc:sldMk cId="1316619845" sldId="288"/>
            <ac:picMk id="15" creationId="{B545B7BF-8365-4C66-B4F5-1593D26BBDD6}"/>
          </ac:picMkLst>
        </pc:picChg>
        <pc:picChg chg="add del mod modCrop">
          <ac:chgData name="Devin Cleary" userId="c79b1770adbdfdaa" providerId="LiveId" clId="{E4E3A0EC-420B-4B53-80F1-FD18FB7A65C2}" dt="2021-06-06T16:17:48.550" v="2122" actId="478"/>
          <ac:picMkLst>
            <pc:docMk/>
            <pc:sldMk cId="1316619845" sldId="288"/>
            <ac:picMk id="16" creationId="{48FF2699-E120-4737-9B23-1BE6CEBFEF5F}"/>
          </ac:picMkLst>
        </pc:picChg>
        <pc:picChg chg="del">
          <ac:chgData name="Devin Cleary" userId="c79b1770adbdfdaa" providerId="LiveId" clId="{E4E3A0EC-420B-4B53-80F1-FD18FB7A65C2}" dt="2021-06-06T16:13:30.080" v="1914" actId="478"/>
          <ac:picMkLst>
            <pc:docMk/>
            <pc:sldMk cId="1316619845" sldId="288"/>
            <ac:picMk id="3074" creationId="{4F6F04F6-2783-4B29-BA1E-7A9C2FF5C091}"/>
          </ac:picMkLst>
        </pc:picChg>
        <pc:picChg chg="del">
          <ac:chgData name="Devin Cleary" userId="c79b1770adbdfdaa" providerId="LiveId" clId="{E4E3A0EC-420B-4B53-80F1-FD18FB7A65C2}" dt="2021-06-06T16:12:07.166" v="1903" actId="478"/>
          <ac:picMkLst>
            <pc:docMk/>
            <pc:sldMk cId="1316619845" sldId="288"/>
            <ac:picMk id="3076" creationId="{363DC416-EB69-4CE9-9945-C7AC9B9CA205}"/>
          </ac:picMkLst>
        </pc:picChg>
        <pc:picChg chg="del">
          <ac:chgData name="Devin Cleary" userId="c79b1770adbdfdaa" providerId="LiveId" clId="{E4E3A0EC-420B-4B53-80F1-FD18FB7A65C2}" dt="2021-06-06T16:13:38.581" v="1916" actId="478"/>
          <ac:picMkLst>
            <pc:docMk/>
            <pc:sldMk cId="1316619845" sldId="288"/>
            <ac:picMk id="3078" creationId="{58F71502-5370-4734-9621-8E5DFC022ABE}"/>
          </ac:picMkLst>
        </pc:picChg>
        <pc:picChg chg="del">
          <ac:chgData name="Devin Cleary" userId="c79b1770adbdfdaa" providerId="LiveId" clId="{E4E3A0EC-420B-4B53-80F1-FD18FB7A65C2}" dt="2021-06-06T16:13:40.487" v="1917" actId="478"/>
          <ac:picMkLst>
            <pc:docMk/>
            <pc:sldMk cId="1316619845" sldId="288"/>
            <ac:picMk id="3080" creationId="{F23AE51F-71E6-4970-9E12-7CD2A2B16246}"/>
          </ac:picMkLst>
        </pc:picChg>
        <pc:picChg chg="del">
          <ac:chgData name="Devin Cleary" userId="c79b1770adbdfdaa" providerId="LiveId" clId="{E4E3A0EC-420B-4B53-80F1-FD18FB7A65C2}" dt="2021-06-06T16:13:40.936" v="1918" actId="478"/>
          <ac:picMkLst>
            <pc:docMk/>
            <pc:sldMk cId="1316619845" sldId="288"/>
            <ac:picMk id="3082" creationId="{B0EA2E1E-4AF0-40E9-9C27-1858164C53D8}"/>
          </ac:picMkLst>
        </pc:picChg>
        <pc:picChg chg="del">
          <ac:chgData name="Devin Cleary" userId="c79b1770adbdfdaa" providerId="LiveId" clId="{E4E3A0EC-420B-4B53-80F1-FD18FB7A65C2}" dt="2021-06-06T16:13:41.321" v="1919" actId="478"/>
          <ac:picMkLst>
            <pc:docMk/>
            <pc:sldMk cId="1316619845" sldId="288"/>
            <ac:picMk id="3086" creationId="{B029210E-A589-4E6C-AC73-D81ADB3EEFE2}"/>
          </ac:picMkLst>
        </pc:picChg>
        <pc:picChg chg="add mod">
          <ac:chgData name="Devin Cleary" userId="c79b1770adbdfdaa" providerId="LiveId" clId="{E4E3A0EC-420B-4B53-80F1-FD18FB7A65C2}" dt="2021-06-06T16:21:35.214" v="2233" actId="14100"/>
          <ac:picMkLst>
            <pc:docMk/>
            <pc:sldMk cId="1316619845" sldId="288"/>
            <ac:picMk id="7170" creationId="{CAD5C0E8-196D-462A-A171-4D83789AC003}"/>
          </ac:picMkLst>
        </pc:picChg>
        <pc:picChg chg="add del mod">
          <ac:chgData name="Devin Cleary" userId="c79b1770adbdfdaa" providerId="LiveId" clId="{E4E3A0EC-420B-4B53-80F1-FD18FB7A65C2}" dt="2021-06-06T16:15:35.788" v="1949" actId="478"/>
          <ac:picMkLst>
            <pc:docMk/>
            <pc:sldMk cId="1316619845" sldId="288"/>
            <ac:picMk id="7176" creationId="{3436ED3B-1CC6-42E1-981B-C2FEC08E4028}"/>
          </ac:picMkLst>
        </pc:picChg>
        <pc:picChg chg="add mod">
          <ac:chgData name="Devin Cleary" userId="c79b1770adbdfdaa" providerId="LiveId" clId="{E4E3A0EC-420B-4B53-80F1-FD18FB7A65C2}" dt="2021-06-06T16:20:36.296" v="2209" actId="1076"/>
          <ac:picMkLst>
            <pc:docMk/>
            <pc:sldMk cId="1316619845" sldId="288"/>
            <ac:picMk id="7178" creationId="{01B8CEA2-CBEE-4BD1-8216-76A0D746D319}"/>
          </ac:picMkLst>
        </pc:picChg>
        <pc:picChg chg="add mod">
          <ac:chgData name="Devin Cleary" userId="c79b1770adbdfdaa" providerId="LiveId" clId="{E4E3A0EC-420B-4B53-80F1-FD18FB7A65C2}" dt="2021-06-06T16:21:17.804" v="2231" actId="1038"/>
          <ac:picMkLst>
            <pc:docMk/>
            <pc:sldMk cId="1316619845" sldId="288"/>
            <ac:picMk id="7180" creationId="{3A337A37-8B2B-431C-99AD-3F47EC5C6786}"/>
          </ac:picMkLst>
        </pc:picChg>
      </pc:sldChg>
      <pc:sldChg chg="modSp add mod ord modNotesTx">
        <pc:chgData name="Devin Cleary" userId="c79b1770adbdfdaa" providerId="LiveId" clId="{E4E3A0EC-420B-4B53-80F1-FD18FB7A65C2}" dt="2021-06-07T14:18:39.499" v="6592" actId="20577"/>
        <pc:sldMkLst>
          <pc:docMk/>
          <pc:sldMk cId="845445599" sldId="289"/>
        </pc:sldMkLst>
        <pc:spChg chg="mod">
          <ac:chgData name="Devin Cleary" userId="c79b1770adbdfdaa" providerId="LiveId" clId="{E4E3A0EC-420B-4B53-80F1-FD18FB7A65C2}" dt="2021-06-06T17:43:55.504" v="2388" actId="20577"/>
          <ac:spMkLst>
            <pc:docMk/>
            <pc:sldMk cId="845445599" sldId="289"/>
            <ac:spMk id="129" creationId="{00000000-0000-0000-0000-000000000000}"/>
          </ac:spMkLst>
        </pc:spChg>
      </pc:sldChg>
      <pc:sldChg chg="add del ord">
        <pc:chgData name="Devin Cleary" userId="c79b1770adbdfdaa" providerId="LiveId" clId="{E4E3A0EC-420B-4B53-80F1-FD18FB7A65C2}" dt="2021-06-06T19:49:37.068" v="6104" actId="47"/>
        <pc:sldMkLst>
          <pc:docMk/>
          <pc:sldMk cId="0" sldId="290"/>
        </pc:sldMkLst>
      </pc:sldChg>
      <pc:sldChg chg="add del ord">
        <pc:chgData name="Devin Cleary" userId="c79b1770adbdfdaa" providerId="LiveId" clId="{E4E3A0EC-420B-4B53-80F1-FD18FB7A65C2}" dt="2021-06-06T18:13:50.678" v="2996" actId="47"/>
        <pc:sldMkLst>
          <pc:docMk/>
          <pc:sldMk cId="0" sldId="291"/>
        </pc:sldMkLst>
      </pc:sldChg>
      <pc:sldChg chg="modSp add del mod">
        <pc:chgData name="Devin Cleary" userId="c79b1770adbdfdaa" providerId="LiveId" clId="{E4E3A0EC-420B-4B53-80F1-FD18FB7A65C2}" dt="2021-06-06T18:47:49.631" v="4509" actId="47"/>
        <pc:sldMkLst>
          <pc:docMk/>
          <pc:sldMk cId="0" sldId="292"/>
        </pc:sldMkLst>
        <pc:spChg chg="mod">
          <ac:chgData name="Devin Cleary" userId="c79b1770adbdfdaa" providerId="LiveId" clId="{E4E3A0EC-420B-4B53-80F1-FD18FB7A65C2}" dt="2021-06-06T18:44:01.837" v="4370" actId="1076"/>
          <ac:spMkLst>
            <pc:docMk/>
            <pc:sldMk cId="0" sldId="292"/>
            <ac:spMk id="402" creationId="{00000000-0000-0000-0000-000000000000}"/>
          </ac:spMkLst>
        </pc:spChg>
      </pc:sldChg>
      <pc:sldChg chg="addSp delSp modSp add del mod modNotesTx">
        <pc:chgData name="Devin Cleary" userId="c79b1770adbdfdaa" providerId="LiveId" clId="{E4E3A0EC-420B-4B53-80F1-FD18FB7A65C2}" dt="2021-06-06T18:21:34.062" v="3074" actId="47"/>
        <pc:sldMkLst>
          <pc:docMk/>
          <pc:sldMk cId="449180844" sldId="293"/>
        </pc:sldMkLst>
        <pc:spChg chg="add del mod">
          <ac:chgData name="Devin Cleary" userId="c79b1770adbdfdaa" providerId="LiveId" clId="{E4E3A0EC-420B-4B53-80F1-FD18FB7A65C2}" dt="2021-06-06T17:46:19.096" v="2526" actId="478"/>
          <ac:spMkLst>
            <pc:docMk/>
            <pc:sldMk cId="449180844" sldId="293"/>
            <ac:spMk id="27" creationId="{642E9BFC-7EBE-4E69-96DC-9EAABA7F591F}"/>
          </ac:spMkLst>
        </pc:spChg>
        <pc:spChg chg="add del">
          <ac:chgData name="Devin Cleary" userId="c79b1770adbdfdaa" providerId="LiveId" clId="{E4E3A0EC-420B-4B53-80F1-FD18FB7A65C2}" dt="2021-06-06T17:55:34.747" v="2653" actId="478"/>
          <ac:spMkLst>
            <pc:docMk/>
            <pc:sldMk cId="449180844" sldId="293"/>
            <ac:spMk id="29" creationId="{130CB1F1-E19A-485E-B982-23DC9C1FB1B1}"/>
          </ac:spMkLst>
        </pc:spChg>
        <pc:spChg chg="add mod">
          <ac:chgData name="Devin Cleary" userId="c79b1770adbdfdaa" providerId="LiveId" clId="{E4E3A0EC-420B-4B53-80F1-FD18FB7A65C2}" dt="2021-06-06T18:19:24.507" v="3072" actId="1038"/>
          <ac:spMkLst>
            <pc:docMk/>
            <pc:sldMk cId="449180844" sldId="293"/>
            <ac:spMk id="35" creationId="{0C015405-8345-460D-BAFE-691F8AAC4463}"/>
          </ac:spMkLst>
        </pc:spChg>
        <pc:spChg chg="mod">
          <ac:chgData name="Devin Cleary" userId="c79b1770adbdfdaa" providerId="LiveId" clId="{E4E3A0EC-420B-4B53-80F1-FD18FB7A65C2}" dt="2021-06-06T18:02:07.913" v="2740" actId="207"/>
          <ac:spMkLst>
            <pc:docMk/>
            <pc:sldMk cId="449180844" sldId="293"/>
            <ac:spMk id="261" creationId="{00000000-0000-0000-0000-000000000000}"/>
          </ac:spMkLst>
        </pc:spChg>
        <pc:spChg chg="mod">
          <ac:chgData name="Devin Cleary" userId="c79b1770adbdfdaa" providerId="LiveId" clId="{E4E3A0EC-420B-4B53-80F1-FD18FB7A65C2}" dt="2021-06-06T18:14:19.729" v="2999" actId="20577"/>
          <ac:spMkLst>
            <pc:docMk/>
            <pc:sldMk cId="449180844" sldId="293"/>
            <ac:spMk id="262" creationId="{00000000-0000-0000-0000-000000000000}"/>
          </ac:spMkLst>
        </pc:spChg>
        <pc:spChg chg="mod">
          <ac:chgData name="Devin Cleary" userId="c79b1770adbdfdaa" providerId="LiveId" clId="{E4E3A0EC-420B-4B53-80F1-FD18FB7A65C2}" dt="2021-06-06T18:14:36.812" v="3014" actId="14100"/>
          <ac:spMkLst>
            <pc:docMk/>
            <pc:sldMk cId="449180844" sldId="293"/>
            <ac:spMk id="263" creationId="{00000000-0000-0000-0000-000000000000}"/>
          </ac:spMkLst>
        </pc:spChg>
        <pc:spChg chg="mod">
          <ac:chgData name="Devin Cleary" userId="c79b1770adbdfdaa" providerId="LiveId" clId="{E4E3A0EC-420B-4B53-80F1-FD18FB7A65C2}" dt="2021-06-06T18:14:45.251" v="3043" actId="1038"/>
          <ac:spMkLst>
            <pc:docMk/>
            <pc:sldMk cId="449180844" sldId="293"/>
            <ac:spMk id="264" creationId="{00000000-0000-0000-0000-000000000000}"/>
          </ac:spMkLst>
        </pc:spChg>
        <pc:spChg chg="del">
          <ac:chgData name="Devin Cleary" userId="c79b1770adbdfdaa" providerId="LiveId" clId="{E4E3A0EC-420B-4B53-80F1-FD18FB7A65C2}" dt="2021-06-06T17:45:15.204" v="2405" actId="478"/>
          <ac:spMkLst>
            <pc:docMk/>
            <pc:sldMk cId="449180844" sldId="293"/>
            <ac:spMk id="266" creationId="{00000000-0000-0000-0000-000000000000}"/>
          </ac:spMkLst>
        </pc:spChg>
        <pc:spChg chg="del">
          <ac:chgData name="Devin Cleary" userId="c79b1770adbdfdaa" providerId="LiveId" clId="{E4E3A0EC-420B-4B53-80F1-FD18FB7A65C2}" dt="2021-06-06T17:45:15.204" v="2405" actId="478"/>
          <ac:spMkLst>
            <pc:docMk/>
            <pc:sldMk cId="449180844" sldId="293"/>
            <ac:spMk id="267" creationId="{00000000-0000-0000-0000-000000000000}"/>
          </ac:spMkLst>
        </pc:spChg>
        <pc:spChg chg="del">
          <ac:chgData name="Devin Cleary" userId="c79b1770adbdfdaa" providerId="LiveId" clId="{E4E3A0EC-420B-4B53-80F1-FD18FB7A65C2}" dt="2021-06-06T17:45:15.204" v="2405" actId="478"/>
          <ac:spMkLst>
            <pc:docMk/>
            <pc:sldMk cId="449180844" sldId="293"/>
            <ac:spMk id="268" creationId="{00000000-0000-0000-0000-000000000000}"/>
          </ac:spMkLst>
        </pc:spChg>
        <pc:spChg chg="del">
          <ac:chgData name="Devin Cleary" userId="c79b1770adbdfdaa" providerId="LiveId" clId="{E4E3A0EC-420B-4B53-80F1-FD18FB7A65C2}" dt="2021-06-06T17:45:11.066" v="2403" actId="478"/>
          <ac:spMkLst>
            <pc:docMk/>
            <pc:sldMk cId="449180844" sldId="293"/>
            <ac:spMk id="269" creationId="{00000000-0000-0000-0000-000000000000}"/>
          </ac:spMkLst>
        </pc:spChg>
        <pc:spChg chg="del">
          <ac:chgData name="Devin Cleary" userId="c79b1770adbdfdaa" providerId="LiveId" clId="{E4E3A0EC-420B-4B53-80F1-FD18FB7A65C2}" dt="2021-06-06T17:45:11.066" v="2403" actId="478"/>
          <ac:spMkLst>
            <pc:docMk/>
            <pc:sldMk cId="449180844" sldId="293"/>
            <ac:spMk id="270" creationId="{00000000-0000-0000-0000-000000000000}"/>
          </ac:spMkLst>
        </pc:spChg>
        <pc:spChg chg="del">
          <ac:chgData name="Devin Cleary" userId="c79b1770adbdfdaa" providerId="LiveId" clId="{E4E3A0EC-420B-4B53-80F1-FD18FB7A65C2}" dt="2021-06-06T17:45:11.066" v="2403" actId="478"/>
          <ac:spMkLst>
            <pc:docMk/>
            <pc:sldMk cId="449180844" sldId="293"/>
            <ac:spMk id="271" creationId="{00000000-0000-0000-0000-000000000000}"/>
          </ac:spMkLst>
        </pc:spChg>
        <pc:spChg chg="del">
          <ac:chgData name="Devin Cleary" userId="c79b1770adbdfdaa" providerId="LiveId" clId="{E4E3A0EC-420B-4B53-80F1-FD18FB7A65C2}" dt="2021-06-06T17:45:12.939" v="2404" actId="478"/>
          <ac:spMkLst>
            <pc:docMk/>
            <pc:sldMk cId="449180844" sldId="293"/>
            <ac:spMk id="272" creationId="{00000000-0000-0000-0000-000000000000}"/>
          </ac:spMkLst>
        </pc:spChg>
        <pc:spChg chg="del">
          <ac:chgData name="Devin Cleary" userId="c79b1770adbdfdaa" providerId="LiveId" clId="{E4E3A0EC-420B-4B53-80F1-FD18FB7A65C2}" dt="2021-06-06T17:45:12.939" v="2404" actId="478"/>
          <ac:spMkLst>
            <pc:docMk/>
            <pc:sldMk cId="449180844" sldId="293"/>
            <ac:spMk id="273" creationId="{00000000-0000-0000-0000-000000000000}"/>
          </ac:spMkLst>
        </pc:spChg>
        <pc:spChg chg="del">
          <ac:chgData name="Devin Cleary" userId="c79b1770adbdfdaa" providerId="LiveId" clId="{E4E3A0EC-420B-4B53-80F1-FD18FB7A65C2}" dt="2021-06-06T17:45:12.939" v="2404" actId="478"/>
          <ac:spMkLst>
            <pc:docMk/>
            <pc:sldMk cId="449180844" sldId="293"/>
            <ac:spMk id="274" creationId="{00000000-0000-0000-0000-000000000000}"/>
          </ac:spMkLst>
        </pc:spChg>
        <pc:spChg chg="del">
          <ac:chgData name="Devin Cleary" userId="c79b1770adbdfdaa" providerId="LiveId" clId="{E4E3A0EC-420B-4B53-80F1-FD18FB7A65C2}" dt="2021-06-06T17:45:15.204" v="2405" actId="478"/>
          <ac:spMkLst>
            <pc:docMk/>
            <pc:sldMk cId="449180844" sldId="293"/>
            <ac:spMk id="275" creationId="{00000000-0000-0000-0000-000000000000}"/>
          </ac:spMkLst>
        </pc:spChg>
        <pc:spChg chg="del">
          <ac:chgData name="Devin Cleary" userId="c79b1770adbdfdaa" providerId="LiveId" clId="{E4E3A0EC-420B-4B53-80F1-FD18FB7A65C2}" dt="2021-06-06T17:45:15.204" v="2405" actId="478"/>
          <ac:spMkLst>
            <pc:docMk/>
            <pc:sldMk cId="449180844" sldId="293"/>
            <ac:spMk id="276" creationId="{00000000-0000-0000-0000-000000000000}"/>
          </ac:spMkLst>
        </pc:spChg>
        <pc:spChg chg="del">
          <ac:chgData name="Devin Cleary" userId="c79b1770adbdfdaa" providerId="LiveId" clId="{E4E3A0EC-420B-4B53-80F1-FD18FB7A65C2}" dt="2021-06-06T17:45:11.066" v="2403" actId="478"/>
          <ac:spMkLst>
            <pc:docMk/>
            <pc:sldMk cId="449180844" sldId="293"/>
            <ac:spMk id="277" creationId="{00000000-0000-0000-0000-000000000000}"/>
          </ac:spMkLst>
        </pc:spChg>
        <pc:spChg chg="del">
          <ac:chgData name="Devin Cleary" userId="c79b1770adbdfdaa" providerId="LiveId" clId="{E4E3A0EC-420B-4B53-80F1-FD18FB7A65C2}" dt="2021-06-06T17:45:11.066" v="2403" actId="478"/>
          <ac:spMkLst>
            <pc:docMk/>
            <pc:sldMk cId="449180844" sldId="293"/>
            <ac:spMk id="278" creationId="{00000000-0000-0000-0000-000000000000}"/>
          </ac:spMkLst>
        </pc:spChg>
        <pc:spChg chg="del">
          <ac:chgData name="Devin Cleary" userId="c79b1770adbdfdaa" providerId="LiveId" clId="{E4E3A0EC-420B-4B53-80F1-FD18FB7A65C2}" dt="2021-06-06T17:45:12.939" v="2404" actId="478"/>
          <ac:spMkLst>
            <pc:docMk/>
            <pc:sldMk cId="449180844" sldId="293"/>
            <ac:spMk id="279" creationId="{00000000-0000-0000-0000-000000000000}"/>
          </ac:spMkLst>
        </pc:spChg>
        <pc:spChg chg="del">
          <ac:chgData name="Devin Cleary" userId="c79b1770adbdfdaa" providerId="LiveId" clId="{E4E3A0EC-420B-4B53-80F1-FD18FB7A65C2}" dt="2021-06-06T17:45:12.939" v="2404" actId="478"/>
          <ac:spMkLst>
            <pc:docMk/>
            <pc:sldMk cId="449180844" sldId="293"/>
            <ac:spMk id="280" creationId="{00000000-0000-0000-0000-000000000000}"/>
          </ac:spMkLst>
        </pc:spChg>
        <pc:spChg chg="del">
          <ac:chgData name="Devin Cleary" userId="c79b1770adbdfdaa" providerId="LiveId" clId="{E4E3A0EC-420B-4B53-80F1-FD18FB7A65C2}" dt="2021-06-06T17:45:15.204" v="2405" actId="478"/>
          <ac:spMkLst>
            <pc:docMk/>
            <pc:sldMk cId="449180844" sldId="293"/>
            <ac:spMk id="281" creationId="{00000000-0000-0000-0000-000000000000}"/>
          </ac:spMkLst>
        </pc:spChg>
        <pc:spChg chg="del">
          <ac:chgData name="Devin Cleary" userId="c79b1770adbdfdaa" providerId="LiveId" clId="{E4E3A0EC-420B-4B53-80F1-FD18FB7A65C2}" dt="2021-06-06T17:45:15.204" v="2405" actId="478"/>
          <ac:spMkLst>
            <pc:docMk/>
            <pc:sldMk cId="449180844" sldId="293"/>
            <ac:spMk id="282" creationId="{00000000-0000-0000-0000-000000000000}"/>
          </ac:spMkLst>
        </pc:spChg>
        <pc:picChg chg="add del mod">
          <ac:chgData name="Devin Cleary" userId="c79b1770adbdfdaa" providerId="LiveId" clId="{E4E3A0EC-420B-4B53-80F1-FD18FB7A65C2}" dt="2021-06-06T17:58:44.040" v="2672" actId="478"/>
          <ac:picMkLst>
            <pc:docMk/>
            <pc:sldMk cId="449180844" sldId="293"/>
            <ac:picMk id="30" creationId="{0FF7293D-5C16-438B-811A-1189500567C0}"/>
          </ac:picMkLst>
        </pc:picChg>
        <pc:picChg chg="add mod">
          <ac:chgData name="Devin Cleary" userId="c79b1770adbdfdaa" providerId="LiveId" clId="{E4E3A0EC-420B-4B53-80F1-FD18FB7A65C2}" dt="2021-06-06T18:06:30.655" v="2867" actId="1036"/>
          <ac:picMkLst>
            <pc:docMk/>
            <pc:sldMk cId="449180844" sldId="293"/>
            <ac:picMk id="33" creationId="{0EBA0A2B-DE86-496C-90BB-E55636A5DDF3}"/>
          </ac:picMkLst>
        </pc:picChg>
        <pc:picChg chg="add del">
          <ac:chgData name="Devin Cleary" userId="c79b1770adbdfdaa" providerId="LiveId" clId="{E4E3A0EC-420B-4B53-80F1-FD18FB7A65C2}" dt="2021-06-06T17:57:58.326" v="2660" actId="478"/>
          <ac:picMkLst>
            <pc:docMk/>
            <pc:sldMk cId="449180844" sldId="293"/>
            <ac:picMk id="11266" creationId="{A60F2AC8-FF67-4DD7-BE10-F8529D636C33}"/>
          </ac:picMkLst>
        </pc:picChg>
        <pc:picChg chg="add mod">
          <ac:chgData name="Devin Cleary" userId="c79b1770adbdfdaa" providerId="LiveId" clId="{E4E3A0EC-420B-4B53-80F1-FD18FB7A65C2}" dt="2021-06-06T18:06:30.655" v="2867" actId="1036"/>
          <ac:picMkLst>
            <pc:docMk/>
            <pc:sldMk cId="449180844" sldId="293"/>
            <ac:picMk id="11268" creationId="{BE351039-1607-4C9A-AE2B-A8490B4FBF2A}"/>
          </ac:picMkLst>
        </pc:picChg>
        <pc:picChg chg="add mod">
          <ac:chgData name="Devin Cleary" userId="c79b1770adbdfdaa" providerId="LiveId" clId="{E4E3A0EC-420B-4B53-80F1-FD18FB7A65C2}" dt="2021-06-06T18:06:30.655" v="2867" actId="1036"/>
          <ac:picMkLst>
            <pc:docMk/>
            <pc:sldMk cId="449180844" sldId="293"/>
            <ac:picMk id="11270" creationId="{569A4125-5AE2-4B55-A577-D39729FDA88E}"/>
          </ac:picMkLst>
        </pc:picChg>
        <pc:cxnChg chg="mod">
          <ac:chgData name="Devin Cleary" userId="c79b1770adbdfdaa" providerId="LiveId" clId="{E4E3A0EC-420B-4B53-80F1-FD18FB7A65C2}" dt="2021-06-06T18:14:34.285" v="3013" actId="14100"/>
          <ac:cxnSpMkLst>
            <pc:docMk/>
            <pc:sldMk cId="449180844" sldId="293"/>
            <ac:cxnSpMk id="265" creationId="{00000000-0000-0000-0000-000000000000}"/>
          </ac:cxnSpMkLst>
        </pc:cxnChg>
        <pc:cxnChg chg="mod">
          <ac:chgData name="Devin Cleary" userId="c79b1770adbdfdaa" providerId="LiveId" clId="{E4E3A0EC-420B-4B53-80F1-FD18FB7A65C2}" dt="2021-06-06T18:14:51.253" v="3053" actId="14100"/>
          <ac:cxnSpMkLst>
            <pc:docMk/>
            <pc:sldMk cId="449180844" sldId="293"/>
            <ac:cxnSpMk id="283" creationId="{00000000-0000-0000-0000-000000000000}"/>
          </ac:cxnSpMkLst>
        </pc:cxnChg>
      </pc:sldChg>
      <pc:sldChg chg="modSp add mod modNotesTx">
        <pc:chgData name="Devin Cleary" userId="c79b1770adbdfdaa" providerId="LiveId" clId="{E4E3A0EC-420B-4B53-80F1-FD18FB7A65C2}" dt="2021-06-08T10:26:37.218" v="8599" actId="20577"/>
        <pc:sldMkLst>
          <pc:docMk/>
          <pc:sldMk cId="4109468830" sldId="294"/>
        </pc:sldMkLst>
        <pc:spChg chg="mod">
          <ac:chgData name="Devin Cleary" userId="c79b1770adbdfdaa" providerId="LiveId" clId="{E4E3A0EC-420B-4B53-80F1-FD18FB7A65C2}" dt="2021-06-08T10:25:31.687" v="8556" actId="20577"/>
          <ac:spMkLst>
            <pc:docMk/>
            <pc:sldMk cId="4109468830" sldId="294"/>
            <ac:spMk id="261" creationId="{00000000-0000-0000-0000-000000000000}"/>
          </ac:spMkLst>
        </pc:spChg>
      </pc:sldChg>
      <pc:sldChg chg="modSp add mod ord modNotesTx">
        <pc:chgData name="Devin Cleary" userId="c79b1770adbdfdaa" providerId="LiveId" clId="{E4E3A0EC-420B-4B53-80F1-FD18FB7A65C2}" dt="2021-06-07T14:19:02.708" v="6633" actId="20577"/>
        <pc:sldMkLst>
          <pc:docMk/>
          <pc:sldMk cId="1237587608" sldId="295"/>
        </pc:sldMkLst>
        <pc:spChg chg="mod">
          <ac:chgData name="Devin Cleary" userId="c79b1770adbdfdaa" providerId="LiveId" clId="{E4E3A0EC-420B-4B53-80F1-FD18FB7A65C2}" dt="2021-06-06T18:52:50.761" v="4607" actId="20577"/>
          <ac:spMkLst>
            <pc:docMk/>
            <pc:sldMk cId="1237587608" sldId="295"/>
            <ac:spMk id="129" creationId="{00000000-0000-0000-0000-000000000000}"/>
          </ac:spMkLst>
        </pc:spChg>
      </pc:sldChg>
      <pc:sldChg chg="add del">
        <pc:chgData name="Devin Cleary" userId="c79b1770adbdfdaa" providerId="LiveId" clId="{E4E3A0EC-420B-4B53-80F1-FD18FB7A65C2}" dt="2021-06-06T18:41:58.213" v="4367" actId="47"/>
        <pc:sldMkLst>
          <pc:docMk/>
          <pc:sldMk cId="2210724309" sldId="295"/>
        </pc:sldMkLst>
      </pc:sldChg>
      <pc:sldChg chg="addSp delSp modSp add del mod ord">
        <pc:chgData name="Devin Cleary" userId="c79b1770adbdfdaa" providerId="LiveId" clId="{E4E3A0EC-420B-4B53-80F1-FD18FB7A65C2}" dt="2021-06-06T19:49:20.320" v="6093" actId="47"/>
        <pc:sldMkLst>
          <pc:docMk/>
          <pc:sldMk cId="252873699" sldId="296"/>
        </pc:sldMkLst>
        <pc:spChg chg="mod">
          <ac:chgData name="Devin Cleary" userId="c79b1770adbdfdaa" providerId="LiveId" clId="{E4E3A0EC-420B-4B53-80F1-FD18FB7A65C2}" dt="2021-06-06T19:25:12.173" v="5665" actId="113"/>
          <ac:spMkLst>
            <pc:docMk/>
            <pc:sldMk cId="252873699" sldId="296"/>
            <ac:spMk id="334" creationId="{00000000-0000-0000-0000-000000000000}"/>
          </ac:spMkLst>
        </pc:spChg>
        <pc:picChg chg="del mod">
          <ac:chgData name="Devin Cleary" userId="c79b1770adbdfdaa" providerId="LiveId" clId="{E4E3A0EC-420B-4B53-80F1-FD18FB7A65C2}" dt="2021-06-06T19:12:51.839" v="5156" actId="478"/>
          <ac:picMkLst>
            <pc:docMk/>
            <pc:sldMk cId="252873699" sldId="296"/>
            <ac:picMk id="13314" creationId="{B3CCBCC9-2337-43CE-B734-142819293A73}"/>
          </ac:picMkLst>
        </pc:picChg>
        <pc:picChg chg="add del mod">
          <ac:chgData name="Devin Cleary" userId="c79b1770adbdfdaa" providerId="LiveId" clId="{E4E3A0EC-420B-4B53-80F1-FD18FB7A65C2}" dt="2021-06-06T19:13:05.696" v="5164" actId="478"/>
          <ac:picMkLst>
            <pc:docMk/>
            <pc:sldMk cId="252873699" sldId="296"/>
            <ac:picMk id="16386" creationId="{43EC90FC-5652-43AA-8FD0-6B7F34905FFF}"/>
          </ac:picMkLst>
        </pc:picChg>
        <pc:picChg chg="add mod">
          <ac:chgData name="Devin Cleary" userId="c79b1770adbdfdaa" providerId="LiveId" clId="{E4E3A0EC-420B-4B53-80F1-FD18FB7A65C2}" dt="2021-06-06T19:14:15.386" v="5171" actId="1076"/>
          <ac:picMkLst>
            <pc:docMk/>
            <pc:sldMk cId="252873699" sldId="296"/>
            <ac:picMk id="16388" creationId="{D7B784CE-30A6-492F-8840-F1C35D374B36}"/>
          </ac:picMkLst>
        </pc:picChg>
        <pc:picChg chg="add mod">
          <ac:chgData name="Devin Cleary" userId="c79b1770adbdfdaa" providerId="LiveId" clId="{E4E3A0EC-420B-4B53-80F1-FD18FB7A65C2}" dt="2021-06-06T19:14:12.954" v="5170" actId="1076"/>
          <ac:picMkLst>
            <pc:docMk/>
            <pc:sldMk cId="252873699" sldId="296"/>
            <ac:picMk id="16390" creationId="{12350F3F-9244-45B9-AA73-181414698012}"/>
          </ac:picMkLst>
        </pc:picChg>
      </pc:sldChg>
      <pc:sldChg chg="delSp modSp add del mod">
        <pc:chgData name="Devin Cleary" userId="c79b1770adbdfdaa" providerId="LiveId" clId="{E4E3A0EC-420B-4B53-80F1-FD18FB7A65C2}" dt="2021-06-06T19:05:04.401" v="5086" actId="2696"/>
        <pc:sldMkLst>
          <pc:docMk/>
          <pc:sldMk cId="3898139970" sldId="296"/>
        </pc:sldMkLst>
        <pc:spChg chg="mod">
          <ac:chgData name="Devin Cleary" userId="c79b1770adbdfdaa" providerId="LiveId" clId="{E4E3A0EC-420B-4B53-80F1-FD18FB7A65C2}" dt="2021-06-06T19:02:37.530" v="5040" actId="14100"/>
          <ac:spMkLst>
            <pc:docMk/>
            <pc:sldMk cId="3898139970" sldId="296"/>
            <ac:spMk id="22" creationId="{E2E269DD-47F4-4C8D-A1B3-73D6EC47296F}"/>
          </ac:spMkLst>
        </pc:spChg>
        <pc:spChg chg="del">
          <ac:chgData name="Devin Cleary" userId="c79b1770adbdfdaa" providerId="LiveId" clId="{E4E3A0EC-420B-4B53-80F1-FD18FB7A65C2}" dt="2021-06-06T19:02:24.810" v="5026" actId="478"/>
          <ac:spMkLst>
            <pc:docMk/>
            <pc:sldMk cId="3898139970" sldId="296"/>
            <ac:spMk id="330" creationId="{00000000-0000-0000-0000-000000000000}"/>
          </ac:spMkLst>
        </pc:spChg>
        <pc:spChg chg="del">
          <ac:chgData name="Devin Cleary" userId="c79b1770adbdfdaa" providerId="LiveId" clId="{E4E3A0EC-420B-4B53-80F1-FD18FB7A65C2}" dt="2021-06-06T19:02:25.855" v="5027" actId="478"/>
          <ac:spMkLst>
            <pc:docMk/>
            <pc:sldMk cId="3898139970" sldId="296"/>
            <ac:spMk id="331" creationId="{00000000-0000-0000-0000-000000000000}"/>
          </ac:spMkLst>
        </pc:spChg>
        <pc:spChg chg="del">
          <ac:chgData name="Devin Cleary" userId="c79b1770adbdfdaa" providerId="LiveId" clId="{E4E3A0EC-420B-4B53-80F1-FD18FB7A65C2}" dt="2021-06-06T19:02:13.589" v="5023" actId="478"/>
          <ac:spMkLst>
            <pc:docMk/>
            <pc:sldMk cId="3898139970" sldId="296"/>
            <ac:spMk id="334" creationId="{00000000-0000-0000-0000-000000000000}"/>
          </ac:spMkLst>
        </pc:spChg>
        <pc:picChg chg="del">
          <ac:chgData name="Devin Cleary" userId="c79b1770adbdfdaa" providerId="LiveId" clId="{E4E3A0EC-420B-4B53-80F1-FD18FB7A65C2}" dt="2021-06-06T19:02:12.076" v="5022" actId="478"/>
          <ac:picMkLst>
            <pc:docMk/>
            <pc:sldMk cId="3898139970" sldId="296"/>
            <ac:picMk id="327" creationId="{00000000-0000-0000-0000-000000000000}"/>
          </ac:picMkLst>
        </pc:picChg>
        <pc:picChg chg="del">
          <ac:chgData name="Devin Cleary" userId="c79b1770adbdfdaa" providerId="LiveId" clId="{E4E3A0EC-420B-4B53-80F1-FD18FB7A65C2}" dt="2021-06-06T19:02:24.079" v="5025" actId="478"/>
          <ac:picMkLst>
            <pc:docMk/>
            <pc:sldMk cId="3898139970" sldId="296"/>
            <ac:picMk id="328" creationId="{00000000-0000-0000-0000-000000000000}"/>
          </ac:picMkLst>
        </pc:picChg>
        <pc:picChg chg="del">
          <ac:chgData name="Devin Cleary" userId="c79b1770adbdfdaa" providerId="LiveId" clId="{E4E3A0EC-420B-4B53-80F1-FD18FB7A65C2}" dt="2021-06-06T19:02:23.717" v="5024" actId="478"/>
          <ac:picMkLst>
            <pc:docMk/>
            <pc:sldMk cId="3898139970" sldId="296"/>
            <ac:picMk id="329" creationId="{00000000-0000-0000-0000-000000000000}"/>
          </ac:picMkLst>
        </pc:picChg>
      </pc:sldChg>
      <pc:sldChg chg="modSp add mod modNotesTx">
        <pc:chgData name="Devin Cleary" userId="c79b1770adbdfdaa" providerId="LiveId" clId="{E4E3A0EC-420B-4B53-80F1-FD18FB7A65C2}" dt="2021-06-08T14:02:56.140" v="9987" actId="20577"/>
        <pc:sldMkLst>
          <pc:docMk/>
          <pc:sldMk cId="2182421078" sldId="297"/>
        </pc:sldMkLst>
        <pc:spChg chg="mod">
          <ac:chgData name="Devin Cleary" userId="c79b1770adbdfdaa" providerId="LiveId" clId="{E4E3A0EC-420B-4B53-80F1-FD18FB7A65C2}" dt="2021-06-08T10:06:34.589" v="7982" actId="20577"/>
          <ac:spMkLst>
            <pc:docMk/>
            <pc:sldMk cId="2182421078" sldId="297"/>
            <ac:spMk id="129" creationId="{00000000-0000-0000-0000-000000000000}"/>
          </ac:spMkLst>
        </pc:spChg>
      </pc:sldChg>
      <pc:sldChg chg="modSp add del mod">
        <pc:chgData name="Devin Cleary" userId="c79b1770adbdfdaa" providerId="LiveId" clId="{E4E3A0EC-420B-4B53-80F1-FD18FB7A65C2}" dt="2021-06-06T19:03:29.994" v="5074" actId="47"/>
        <pc:sldMkLst>
          <pc:docMk/>
          <pc:sldMk cId="2552479977" sldId="297"/>
        </pc:sldMkLst>
        <pc:spChg chg="mod">
          <ac:chgData name="Devin Cleary" userId="c79b1770adbdfdaa" providerId="LiveId" clId="{E4E3A0EC-420B-4B53-80F1-FD18FB7A65C2}" dt="2021-06-06T19:02:57.496" v="5057" actId="20577"/>
          <ac:spMkLst>
            <pc:docMk/>
            <pc:sldMk cId="2552479977" sldId="297"/>
            <ac:spMk id="22" creationId="{E2E269DD-47F4-4C8D-A1B3-73D6EC47296F}"/>
          </ac:spMkLst>
        </pc:spChg>
      </pc:sldChg>
      <pc:sldChg chg="modSp add del mod">
        <pc:chgData name="Devin Cleary" userId="c79b1770adbdfdaa" providerId="LiveId" clId="{E4E3A0EC-420B-4B53-80F1-FD18FB7A65C2}" dt="2021-06-06T19:49:51.758" v="6124" actId="47"/>
        <pc:sldMkLst>
          <pc:docMk/>
          <pc:sldMk cId="1803504695" sldId="298"/>
        </pc:sldMkLst>
        <pc:spChg chg="mod">
          <ac:chgData name="Devin Cleary" userId="c79b1770adbdfdaa" providerId="LiveId" clId="{E4E3A0EC-420B-4B53-80F1-FD18FB7A65C2}" dt="2021-06-06T19:46:30.317" v="5968" actId="14100"/>
          <ac:spMkLst>
            <pc:docMk/>
            <pc:sldMk cId="1803504695" sldId="298"/>
            <ac:spMk id="334" creationId="{00000000-0000-0000-0000-000000000000}"/>
          </ac:spMkLst>
        </pc:spChg>
      </pc:sldChg>
      <pc:sldChg chg="addSp delSp modSp add mod ord modNotesTx">
        <pc:chgData name="Devin Cleary" userId="c79b1770adbdfdaa" providerId="LiveId" clId="{E4E3A0EC-420B-4B53-80F1-FD18FB7A65C2}" dt="2021-06-08T12:35:03.751" v="9789" actId="20577"/>
        <pc:sldMkLst>
          <pc:docMk/>
          <pc:sldMk cId="2982548695" sldId="299"/>
        </pc:sldMkLst>
        <pc:spChg chg="add del mod">
          <ac:chgData name="Devin Cleary" userId="c79b1770adbdfdaa" providerId="LiveId" clId="{E4E3A0EC-420B-4B53-80F1-FD18FB7A65C2}" dt="2021-06-08T02:17:40.940" v="7788" actId="478"/>
          <ac:spMkLst>
            <pc:docMk/>
            <pc:sldMk cId="2982548695" sldId="299"/>
            <ac:spMk id="9" creationId="{F24B2F49-E257-4B57-A997-653E84B9CBE8}"/>
          </ac:spMkLst>
        </pc:spChg>
        <pc:spChg chg="mod">
          <ac:chgData name="Devin Cleary" userId="c79b1770adbdfdaa" providerId="LiveId" clId="{E4E3A0EC-420B-4B53-80F1-FD18FB7A65C2}" dt="2021-06-08T12:35:03.751" v="9789" actId="20577"/>
          <ac:spMkLst>
            <pc:docMk/>
            <pc:sldMk cId="2982548695" sldId="299"/>
            <ac:spMk id="334" creationId="{00000000-0000-0000-0000-000000000000}"/>
          </ac:spMkLst>
        </pc:spChg>
        <pc:picChg chg="add mod">
          <ac:chgData name="Devin Cleary" userId="c79b1770adbdfdaa" providerId="LiveId" clId="{E4E3A0EC-420B-4B53-80F1-FD18FB7A65C2}" dt="2021-06-08T02:12:53.932" v="7497" actId="1076"/>
          <ac:picMkLst>
            <pc:docMk/>
            <pc:sldMk cId="2982548695" sldId="299"/>
            <ac:picMk id="3" creationId="{10DD1ED5-938F-470F-A3FA-8760AA386F2E}"/>
          </ac:picMkLst>
        </pc:picChg>
        <pc:picChg chg="add del mod">
          <ac:chgData name="Devin Cleary" userId="c79b1770adbdfdaa" providerId="LiveId" clId="{E4E3A0EC-420B-4B53-80F1-FD18FB7A65C2}" dt="2021-06-08T02:13:06.642" v="7499" actId="478"/>
          <ac:picMkLst>
            <pc:docMk/>
            <pc:sldMk cId="2982548695" sldId="299"/>
            <ac:picMk id="6" creationId="{FFDB4195-A123-49C9-9E51-BE6F7EFEFF27}"/>
          </ac:picMkLst>
        </pc:picChg>
        <pc:picChg chg="add del mod">
          <ac:chgData name="Devin Cleary" userId="c79b1770adbdfdaa" providerId="LiveId" clId="{E4E3A0EC-420B-4B53-80F1-FD18FB7A65C2}" dt="2021-06-08T02:12:36.905" v="7492" actId="478"/>
          <ac:picMkLst>
            <pc:docMk/>
            <pc:sldMk cId="2982548695" sldId="299"/>
            <ac:picMk id="7" creationId="{E37A5CF6-654D-43A5-8440-51C4B8B4E2EB}"/>
          </ac:picMkLst>
        </pc:picChg>
        <pc:picChg chg="del">
          <ac:chgData name="Devin Cleary" userId="c79b1770adbdfdaa" providerId="LiveId" clId="{E4E3A0EC-420B-4B53-80F1-FD18FB7A65C2}" dt="2021-06-06T19:49:05.135" v="6091" actId="478"/>
          <ac:picMkLst>
            <pc:docMk/>
            <pc:sldMk cId="2982548695" sldId="299"/>
            <ac:picMk id="13314" creationId="{B3CCBCC9-2337-43CE-B734-142819293A73}"/>
          </ac:picMkLst>
        </pc:picChg>
        <pc:picChg chg="del">
          <ac:chgData name="Devin Cleary" userId="c79b1770adbdfdaa" providerId="LiveId" clId="{E4E3A0EC-420B-4B53-80F1-FD18FB7A65C2}" dt="2021-06-06T19:49:05.135" v="6091" actId="478"/>
          <ac:picMkLst>
            <pc:docMk/>
            <pc:sldMk cId="2982548695" sldId="299"/>
            <ac:picMk id="13316" creationId="{4C06DE70-6042-4586-92C8-331CF3BB0614}"/>
          </ac:picMkLst>
        </pc:picChg>
      </pc:sldChg>
      <pc:sldChg chg="addSp delSp modSp add mod modNotesTx">
        <pc:chgData name="Devin Cleary" userId="c79b1770adbdfdaa" providerId="LiveId" clId="{E4E3A0EC-420B-4B53-80F1-FD18FB7A65C2}" dt="2021-06-08T12:37:17.999" v="9969" actId="20577"/>
        <pc:sldMkLst>
          <pc:docMk/>
          <pc:sldMk cId="2610722591" sldId="300"/>
        </pc:sldMkLst>
        <pc:spChg chg="add del mod">
          <ac:chgData name="Devin Cleary" userId="c79b1770adbdfdaa" providerId="LiveId" clId="{E4E3A0EC-420B-4B53-80F1-FD18FB7A65C2}" dt="2021-06-08T11:01:28.892" v="9304" actId="478"/>
          <ac:spMkLst>
            <pc:docMk/>
            <pc:sldMk cId="2610722591" sldId="300"/>
            <ac:spMk id="8" creationId="{E9324C84-CBA4-43B4-866B-85A2AB5E26FF}"/>
          </ac:spMkLst>
        </pc:spChg>
        <pc:spChg chg="add del mod">
          <ac:chgData name="Devin Cleary" userId="c79b1770adbdfdaa" providerId="LiveId" clId="{E4E3A0EC-420B-4B53-80F1-FD18FB7A65C2}" dt="2021-06-08T11:01:07.360" v="9271" actId="478"/>
          <ac:spMkLst>
            <pc:docMk/>
            <pc:sldMk cId="2610722591" sldId="300"/>
            <ac:spMk id="10" creationId="{6AFCAD69-44BE-4592-9F49-471DD2ABB282}"/>
          </ac:spMkLst>
        </pc:spChg>
        <pc:spChg chg="add del mod">
          <ac:chgData name="Devin Cleary" userId="c79b1770adbdfdaa" providerId="LiveId" clId="{E4E3A0EC-420B-4B53-80F1-FD18FB7A65C2}" dt="2021-06-08T11:00:54.385" v="9229" actId="478"/>
          <ac:spMkLst>
            <pc:docMk/>
            <pc:sldMk cId="2610722591" sldId="300"/>
            <ac:spMk id="12" creationId="{070129AF-BF24-4C50-A1EE-5B6B569BC663}"/>
          </ac:spMkLst>
        </pc:spChg>
        <pc:spChg chg="add del mod">
          <ac:chgData name="Devin Cleary" userId="c79b1770adbdfdaa" providerId="LiveId" clId="{E4E3A0EC-420B-4B53-80F1-FD18FB7A65C2}" dt="2021-06-08T11:01:30.919" v="9305" actId="478"/>
          <ac:spMkLst>
            <pc:docMk/>
            <pc:sldMk cId="2610722591" sldId="300"/>
            <ac:spMk id="14" creationId="{65A22EBA-A38E-4483-933D-C5A3C69C11D2}"/>
          </ac:spMkLst>
        </pc:spChg>
        <pc:spChg chg="add del mod">
          <ac:chgData name="Devin Cleary" userId="c79b1770adbdfdaa" providerId="LiveId" clId="{E4E3A0EC-420B-4B53-80F1-FD18FB7A65C2}" dt="2021-06-08T11:01:32.433" v="9306" actId="478"/>
          <ac:spMkLst>
            <pc:docMk/>
            <pc:sldMk cId="2610722591" sldId="300"/>
            <ac:spMk id="16" creationId="{9C094687-5CC0-4F09-AFB4-63D5BF512BE9}"/>
          </ac:spMkLst>
        </pc:spChg>
        <pc:spChg chg="mod">
          <ac:chgData name="Devin Cleary" userId="c79b1770adbdfdaa" providerId="LiveId" clId="{E4E3A0EC-420B-4B53-80F1-FD18FB7A65C2}" dt="2021-06-08T12:37:17.999" v="9969" actId="20577"/>
          <ac:spMkLst>
            <pc:docMk/>
            <pc:sldMk cId="2610722591" sldId="300"/>
            <ac:spMk id="334" creationId="{00000000-0000-0000-0000-000000000000}"/>
          </ac:spMkLst>
        </pc:spChg>
        <pc:picChg chg="del">
          <ac:chgData name="Devin Cleary" userId="c79b1770adbdfdaa" providerId="LiveId" clId="{E4E3A0EC-420B-4B53-80F1-FD18FB7A65C2}" dt="2021-06-08T02:17:53.173" v="7799" actId="478"/>
          <ac:picMkLst>
            <pc:docMk/>
            <pc:sldMk cId="2610722591" sldId="300"/>
            <ac:picMk id="6" creationId="{FFDB4195-A123-49C9-9E51-BE6F7EFEFF27}"/>
          </ac:picMkLst>
        </pc:picChg>
        <pc:picChg chg="del">
          <ac:chgData name="Devin Cleary" userId="c79b1770adbdfdaa" providerId="LiveId" clId="{E4E3A0EC-420B-4B53-80F1-FD18FB7A65C2}" dt="2021-06-08T02:17:52.121" v="7798" actId="478"/>
          <ac:picMkLst>
            <pc:docMk/>
            <pc:sldMk cId="2610722591" sldId="300"/>
            <ac:picMk id="7" creationId="{E37A5CF6-654D-43A5-8440-51C4B8B4E2EB}"/>
          </ac:picMkLst>
        </pc:picChg>
        <pc:picChg chg="add mod">
          <ac:chgData name="Devin Cleary" userId="c79b1770adbdfdaa" providerId="LiveId" clId="{E4E3A0EC-420B-4B53-80F1-FD18FB7A65C2}" dt="2021-06-08T02:18:38.924" v="7802" actId="1076"/>
          <ac:picMkLst>
            <pc:docMk/>
            <pc:sldMk cId="2610722591" sldId="300"/>
            <ac:picMk id="1026" creationId="{D591B110-22E1-4D40-814E-084B94EDF493}"/>
          </ac:picMkLst>
        </pc:picChg>
        <pc:picChg chg="add del mod">
          <ac:chgData name="Devin Cleary" userId="c79b1770adbdfdaa" providerId="LiveId" clId="{E4E3A0EC-420B-4B53-80F1-FD18FB7A65C2}" dt="2021-06-08T11:03:22.901" v="9337" actId="478"/>
          <ac:picMkLst>
            <pc:docMk/>
            <pc:sldMk cId="2610722591" sldId="300"/>
            <ac:picMk id="1028" creationId="{8FD76686-27CE-4F0C-B134-F5215793AE36}"/>
          </ac:picMkLst>
        </pc:picChg>
      </pc:sldChg>
      <pc:sldChg chg="new del">
        <pc:chgData name="Devin Cleary" userId="c79b1770adbdfdaa" providerId="LiveId" clId="{E4E3A0EC-420B-4B53-80F1-FD18FB7A65C2}" dt="2021-06-08T10:31:53.121" v="8629" actId="47"/>
        <pc:sldMkLst>
          <pc:docMk/>
          <pc:sldMk cId="3999587836" sldId="301"/>
        </pc:sldMkLst>
      </pc:sldChg>
      <pc:sldChg chg="addSp new del mod">
        <pc:chgData name="Devin Cleary" userId="c79b1770adbdfdaa" providerId="LiveId" clId="{E4E3A0EC-420B-4B53-80F1-FD18FB7A65C2}" dt="2021-06-08T10:31:53.576" v="8630" actId="47"/>
        <pc:sldMkLst>
          <pc:docMk/>
          <pc:sldMk cId="2076082986" sldId="302"/>
        </pc:sldMkLst>
        <pc:spChg chg="add">
          <ac:chgData name="Devin Cleary" userId="c79b1770adbdfdaa" providerId="LiveId" clId="{E4E3A0EC-420B-4B53-80F1-FD18FB7A65C2}" dt="2021-06-08T10:31:51.292" v="8628" actId="22"/>
          <ac:spMkLst>
            <pc:docMk/>
            <pc:sldMk cId="2076082986" sldId="302"/>
            <ac:spMk id="4" creationId="{4B409F5F-31EE-480F-8590-BB53B686C3BF}"/>
          </ac:spMkLst>
        </pc:spChg>
      </pc:sldChg>
      <pc:sldMasterChg chg="delSldLayout modSldLayout">
        <pc:chgData name="Devin Cleary" userId="c79b1770adbdfdaa" providerId="LiveId" clId="{E4E3A0EC-420B-4B53-80F1-FD18FB7A65C2}" dt="2021-06-08T02:19:32.377" v="7808" actId="478"/>
        <pc:sldMasterMkLst>
          <pc:docMk/>
          <pc:sldMasterMk cId="0" sldId="2147483666"/>
        </pc:sldMasterMkLst>
        <pc:sldLayoutChg chg="delSp mod">
          <pc:chgData name="Devin Cleary" userId="c79b1770adbdfdaa" providerId="LiveId" clId="{E4E3A0EC-420B-4B53-80F1-FD18FB7A65C2}" dt="2021-06-06T14:32:55.564" v="364" actId="478"/>
          <pc:sldLayoutMkLst>
            <pc:docMk/>
            <pc:sldMasterMk cId="0" sldId="2147483666"/>
            <pc:sldLayoutMk cId="0" sldId="2147483648"/>
          </pc:sldLayoutMkLst>
          <pc:spChg chg="del">
            <ac:chgData name="Devin Cleary" userId="c79b1770adbdfdaa" providerId="LiveId" clId="{E4E3A0EC-420B-4B53-80F1-FD18FB7A65C2}" dt="2021-06-06T14:29:34.131" v="0" actId="478"/>
            <ac:spMkLst>
              <pc:docMk/>
              <pc:sldMasterMk cId="0" sldId="2147483666"/>
              <pc:sldLayoutMk cId="0" sldId="2147483648"/>
              <ac:spMk id="8" creationId="{00000000-0000-0000-0000-000000000000}"/>
            </ac:spMkLst>
          </pc:spChg>
          <pc:picChg chg="del">
            <ac:chgData name="Devin Cleary" userId="c79b1770adbdfdaa" providerId="LiveId" clId="{E4E3A0EC-420B-4B53-80F1-FD18FB7A65C2}" dt="2021-06-06T14:32:55.564" v="364" actId="478"/>
            <ac:picMkLst>
              <pc:docMk/>
              <pc:sldMasterMk cId="0" sldId="2147483666"/>
              <pc:sldLayoutMk cId="0" sldId="2147483648"/>
              <ac:picMk id="10" creationId="{00000000-0000-0000-0000-000000000000}"/>
            </ac:picMkLst>
          </pc:picChg>
          <pc:picChg chg="del">
            <ac:chgData name="Devin Cleary" userId="c79b1770adbdfdaa" providerId="LiveId" clId="{E4E3A0EC-420B-4B53-80F1-FD18FB7A65C2}" dt="2021-06-06T14:32:55.564" v="364" actId="478"/>
            <ac:picMkLst>
              <pc:docMk/>
              <pc:sldMasterMk cId="0" sldId="2147483666"/>
              <pc:sldLayoutMk cId="0" sldId="2147483648"/>
              <ac:picMk id="11" creationId="{00000000-0000-0000-0000-000000000000}"/>
            </ac:picMkLst>
          </pc:picChg>
        </pc:sldLayoutChg>
        <pc:sldLayoutChg chg="delSp mod">
          <pc:chgData name="Devin Cleary" userId="c79b1770adbdfdaa" providerId="LiveId" clId="{E4E3A0EC-420B-4B53-80F1-FD18FB7A65C2}" dt="2021-06-06T19:26:34.080" v="5667" actId="478"/>
          <pc:sldLayoutMkLst>
            <pc:docMk/>
            <pc:sldMasterMk cId="0" sldId="2147483666"/>
            <pc:sldLayoutMk cId="0" sldId="2147483649"/>
          </pc:sldLayoutMkLst>
          <pc:spChg chg="del">
            <ac:chgData name="Devin Cleary" userId="c79b1770adbdfdaa" providerId="LiveId" clId="{E4E3A0EC-420B-4B53-80F1-FD18FB7A65C2}" dt="2021-06-06T19:26:34.080" v="5667" actId="478"/>
            <ac:spMkLst>
              <pc:docMk/>
              <pc:sldMasterMk cId="0" sldId="2147483666"/>
              <pc:sldLayoutMk cId="0" sldId="2147483649"/>
              <ac:spMk id="15" creationId="{00000000-0000-0000-0000-000000000000}"/>
            </ac:spMkLst>
          </pc:spChg>
          <pc:picChg chg="del">
            <ac:chgData name="Devin Cleary" userId="c79b1770adbdfdaa" providerId="LiveId" clId="{E4E3A0EC-420B-4B53-80F1-FD18FB7A65C2}" dt="2021-06-06T15:33:51.381" v="1290" actId="478"/>
            <ac:picMkLst>
              <pc:docMk/>
              <pc:sldMasterMk cId="0" sldId="2147483666"/>
              <pc:sldLayoutMk cId="0" sldId="2147483649"/>
              <ac:picMk id="14" creationId="{00000000-0000-0000-0000-000000000000}"/>
            </ac:picMkLst>
          </pc:picChg>
        </pc:sldLayoutChg>
        <pc:sldLayoutChg chg="delSp mod">
          <pc:chgData name="Devin Cleary" userId="c79b1770adbdfdaa" providerId="LiveId" clId="{E4E3A0EC-420B-4B53-80F1-FD18FB7A65C2}" dt="2021-06-07T13:25:20.123" v="6298" actId="478"/>
          <pc:sldLayoutMkLst>
            <pc:docMk/>
            <pc:sldMasterMk cId="0" sldId="2147483666"/>
            <pc:sldLayoutMk cId="0" sldId="2147483651"/>
          </pc:sldLayoutMkLst>
          <pc:spChg chg="del">
            <ac:chgData name="Devin Cleary" userId="c79b1770adbdfdaa" providerId="LiveId" clId="{E4E3A0EC-420B-4B53-80F1-FD18FB7A65C2}" dt="2021-06-07T13:25:20.123" v="6298" actId="478"/>
            <ac:spMkLst>
              <pc:docMk/>
              <pc:sldMasterMk cId="0" sldId="2147483666"/>
              <pc:sldLayoutMk cId="0" sldId="2147483651"/>
              <ac:spMk id="28" creationId="{00000000-0000-0000-0000-000000000000}"/>
            </ac:spMkLst>
          </pc:spChg>
          <pc:picChg chg="del">
            <ac:chgData name="Devin Cleary" userId="c79b1770adbdfdaa" providerId="LiveId" clId="{E4E3A0EC-420B-4B53-80F1-FD18FB7A65C2}" dt="2021-06-06T19:27:01.932" v="5669" actId="478"/>
            <ac:picMkLst>
              <pc:docMk/>
              <pc:sldMasterMk cId="0" sldId="2147483666"/>
              <pc:sldLayoutMk cId="0" sldId="2147483651"/>
              <ac:picMk id="27" creationId="{00000000-0000-0000-0000-000000000000}"/>
            </ac:picMkLst>
          </pc:picChg>
        </pc:sldLayoutChg>
        <pc:sldLayoutChg chg="delSp mod">
          <pc:chgData name="Devin Cleary" userId="c79b1770adbdfdaa" providerId="LiveId" clId="{E4E3A0EC-420B-4B53-80F1-FD18FB7A65C2}" dt="2021-06-08T02:19:32.377" v="7808" actId="478"/>
          <pc:sldLayoutMkLst>
            <pc:docMk/>
            <pc:sldMasterMk cId="0" sldId="2147483666"/>
            <pc:sldLayoutMk cId="0" sldId="2147483653"/>
          </pc:sldLayoutMkLst>
          <pc:spChg chg="del">
            <ac:chgData name="Devin Cleary" userId="c79b1770adbdfdaa" providerId="LiveId" clId="{E4E3A0EC-420B-4B53-80F1-FD18FB7A65C2}" dt="2021-06-08T02:19:32.377" v="7808" actId="478"/>
            <ac:spMkLst>
              <pc:docMk/>
              <pc:sldMasterMk cId="0" sldId="2147483666"/>
              <pc:sldLayoutMk cId="0" sldId="2147483653"/>
              <ac:spMk id="40" creationId="{00000000-0000-0000-0000-000000000000}"/>
            </ac:spMkLst>
          </pc:spChg>
          <pc:picChg chg="del">
            <ac:chgData name="Devin Cleary" userId="c79b1770adbdfdaa" providerId="LiveId" clId="{E4E3A0EC-420B-4B53-80F1-FD18FB7A65C2}" dt="2021-06-06T19:27:12.594" v="5670" actId="478"/>
            <ac:picMkLst>
              <pc:docMk/>
              <pc:sldMasterMk cId="0" sldId="2147483666"/>
              <pc:sldLayoutMk cId="0" sldId="2147483653"/>
              <ac:picMk id="39" creationId="{00000000-0000-0000-0000-000000000000}"/>
            </ac:picMkLst>
          </pc:picChg>
        </pc:sldLayoutChg>
        <pc:sldLayoutChg chg="delSp mod">
          <pc:chgData name="Devin Cleary" userId="c79b1770adbdfdaa" providerId="LiveId" clId="{E4E3A0EC-420B-4B53-80F1-FD18FB7A65C2}" dt="2021-06-06T19:26:43.661" v="5668" actId="478"/>
          <pc:sldLayoutMkLst>
            <pc:docMk/>
            <pc:sldMasterMk cId="0" sldId="2147483666"/>
            <pc:sldLayoutMk cId="0" sldId="2147483655"/>
          </pc:sldLayoutMkLst>
          <pc:spChg chg="del">
            <ac:chgData name="Devin Cleary" userId="c79b1770adbdfdaa" providerId="LiveId" clId="{E4E3A0EC-420B-4B53-80F1-FD18FB7A65C2}" dt="2021-06-06T19:26:43.661" v="5668" actId="478"/>
            <ac:spMkLst>
              <pc:docMk/>
              <pc:sldMasterMk cId="0" sldId="2147483666"/>
              <pc:sldLayoutMk cId="0" sldId="2147483655"/>
              <ac:spMk id="51" creationId="{00000000-0000-0000-0000-000000000000}"/>
            </ac:spMkLst>
          </pc:spChg>
          <pc:picChg chg="del">
            <ac:chgData name="Devin Cleary" userId="c79b1770adbdfdaa" providerId="LiveId" clId="{E4E3A0EC-420B-4B53-80F1-FD18FB7A65C2}" dt="2021-06-06T15:34:16.795" v="1291" actId="478"/>
            <ac:picMkLst>
              <pc:docMk/>
              <pc:sldMasterMk cId="0" sldId="2147483666"/>
              <pc:sldLayoutMk cId="0" sldId="2147483655"/>
              <ac:picMk id="50" creationId="{00000000-0000-0000-0000-000000000000}"/>
            </ac:picMkLst>
          </pc:picChg>
        </pc:sldLayoutChg>
        <pc:sldLayoutChg chg="del">
          <pc:chgData name="Devin Cleary" userId="c79b1770adbdfdaa" providerId="LiveId" clId="{E4E3A0EC-420B-4B53-80F1-FD18FB7A65C2}" dt="2021-06-06T19:01:36.560" v="5008" actId="47"/>
          <pc:sldLayoutMkLst>
            <pc:docMk/>
            <pc:sldMasterMk cId="0" sldId="2147483666"/>
            <pc:sldLayoutMk cId="0" sldId="2147483661"/>
          </pc:sldLayoutMkLst>
        </pc:sldLayoutChg>
        <pc:sldLayoutChg chg="del">
          <pc:chgData name="Devin Cleary" userId="c79b1770adbdfdaa" providerId="LiveId" clId="{E4E3A0EC-420B-4B53-80F1-FD18FB7A65C2}" dt="2021-06-06T18:47:49.631" v="4509" actId="47"/>
          <pc:sldLayoutMkLst>
            <pc:docMk/>
            <pc:sldMasterMk cId="0" sldId="2147483666"/>
            <pc:sldLayoutMk cId="3792672771" sldId="21474836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dc73c9be12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dc73c9be12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aaf4db683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aaf4db683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aaf4db68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daaf4db68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Rachel </a:t>
            </a:r>
            <a:endParaRPr dirty="0"/>
          </a:p>
        </p:txBody>
      </p:sp>
    </p:spTree>
    <p:extLst>
      <p:ext uri="{BB962C8B-B14F-4D97-AF65-F5344CB8AC3E}">
        <p14:creationId xmlns:p14="http://schemas.microsoft.com/office/powerpoint/2010/main" val="422442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aaf4db68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aaf4db68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Rachel </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1D2230"/>
                </a:solidFill>
                <a:effectLst/>
                <a:latin typeface="Roboto" panose="02000000000000000000" pitchFamily="2" charset="0"/>
              </a:rPr>
              <a:t>Elevate learning and development impact</a:t>
            </a:r>
          </a:p>
          <a:p>
            <a:pPr marL="0" lvl="0" indent="0" algn="l" rtl="0">
              <a:spcBef>
                <a:spcPts val="0"/>
              </a:spcBef>
              <a:spcAft>
                <a:spcPts val="0"/>
              </a:spcAft>
              <a:buNone/>
            </a:pPr>
            <a:endParaRPr lang="en-US" b="0" i="0" dirty="0">
              <a:solidFill>
                <a:srgbClr val="1D223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292929"/>
                </a:solidFill>
                <a:effectLst/>
                <a:latin typeface="sohne"/>
              </a:rPr>
              <a:t>Virtual events will focus more on live sessions and scale back or eliminate replays</a:t>
            </a:r>
          </a:p>
          <a:p>
            <a:pPr marL="0" lvl="0" indent="0" algn="l" rtl="0">
              <a:spcBef>
                <a:spcPts val="0"/>
              </a:spcBef>
              <a:spcAft>
                <a:spcPts val="0"/>
              </a:spcAft>
              <a:buNone/>
            </a:pPr>
            <a:endParaRPr lang="en-US" b="0" i="0" dirty="0">
              <a:solidFill>
                <a:srgbClr val="1D2230"/>
              </a:solidFill>
              <a:effectLst/>
              <a:latin typeface="Roboto" panose="02000000000000000000" pitchFamily="2"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dc73c9be12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dc73c9be12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D2230"/>
                </a:solidFill>
                <a:effectLst/>
                <a:latin typeface="Roboto" panose="02000000000000000000" pitchFamily="2" charset="0"/>
              </a:rPr>
              <a:t>Devin </a:t>
            </a:r>
          </a:p>
          <a:p>
            <a:pPr marL="0" lvl="0" indent="0" algn="l" rtl="0">
              <a:spcBef>
                <a:spcPts val="0"/>
              </a:spcBef>
              <a:spcAft>
                <a:spcPts val="0"/>
              </a:spcAft>
              <a:buNone/>
            </a:pPr>
            <a:endParaRPr lang="en-US" b="0" i="0" dirty="0">
              <a:solidFill>
                <a:srgbClr val="1D2230"/>
              </a:solidFill>
              <a:effectLst/>
              <a:latin typeface="Roboto" panose="02000000000000000000" pitchFamily="2" charset="0"/>
            </a:endParaRPr>
          </a:p>
          <a:p>
            <a:pPr marL="0" lvl="0" indent="0" algn="l" rtl="0">
              <a:spcBef>
                <a:spcPts val="0"/>
              </a:spcBef>
              <a:spcAft>
                <a:spcPts val="0"/>
              </a:spcAft>
              <a:buNone/>
            </a:pPr>
            <a:r>
              <a:rPr lang="en-US" b="0" i="0" dirty="0">
                <a:solidFill>
                  <a:srgbClr val="1D2230"/>
                </a:solidFill>
                <a:effectLst/>
                <a:latin typeface="Roboto" panose="02000000000000000000" pitchFamily="2" charset="0"/>
              </a:rPr>
              <a:t>I believe feelings make events outstanding | create an emotional response</a:t>
            </a:r>
          </a:p>
        </p:txBody>
      </p:sp>
    </p:spTree>
    <p:extLst>
      <p:ext uri="{BB962C8B-B14F-4D97-AF65-F5344CB8AC3E}">
        <p14:creationId xmlns:p14="http://schemas.microsoft.com/office/powerpoint/2010/main" val="4225358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caefb2947_0_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dcaefb2947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aaf4db68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daaf4db68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endParaRPr dirty="0"/>
          </a:p>
        </p:txBody>
      </p:sp>
    </p:spTree>
    <p:extLst>
      <p:ext uri="{BB962C8B-B14F-4D97-AF65-F5344CB8AC3E}">
        <p14:creationId xmlns:p14="http://schemas.microsoft.com/office/powerpoint/2010/main" val="833866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c2edb6dd84_1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c2edb6dd84_1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aaf4db683_5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aaf4db683_5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Rachel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CFO </a:t>
            </a:r>
            <a:r>
              <a:rPr lang="en-US" b="0" i="0" dirty="0">
                <a:solidFill>
                  <a:srgbClr val="333333"/>
                </a:solidFill>
                <a:effectLst/>
                <a:latin typeface="Georgia" panose="02040502050405020303" pitchFamily="18" charset="0"/>
              </a:rPr>
              <a:t>cutting operating costs wherever we could – a.k.a. business travel</a:t>
            </a: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1A1A1A"/>
                </a:solidFill>
                <a:effectLst/>
                <a:latin typeface="open_sans"/>
              </a:rPr>
              <a:t>Benefits of face-to-face will remain!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i="0" dirty="0">
              <a:solidFill>
                <a:srgbClr val="1A1A1A"/>
              </a:solidFill>
              <a:effectLst/>
              <a:latin typeface="open_san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1A1A1A"/>
                </a:solidFill>
                <a:effectLst/>
                <a:latin typeface="lora"/>
              </a:rPr>
              <a:t>Helping bridge the distance between countries and continents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dirty="0">
              <a:solidFill>
                <a:srgbClr val="1A1A1A"/>
              </a:solidFill>
              <a:effectLst/>
              <a:latin typeface="lor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352E27"/>
                </a:solidFill>
                <a:effectLst/>
                <a:latin typeface="Roboto" panose="02000000000000000000" pitchFamily="2" charset="0"/>
              </a:rPr>
              <a:t>In-person events will return slowly after Sept. 2021. Folks will start with in-country events first and as numbers start decreasing, folks will start traveling international for business</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i="0" dirty="0">
              <a:solidFill>
                <a:srgbClr val="1A1A1A"/>
              </a:solidFill>
              <a:effectLst/>
              <a:latin typeface="open_sans"/>
            </a:endParaRPr>
          </a:p>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2edb6dd84_1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2edb6dd84_1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333333"/>
                </a:solidFill>
                <a:effectLst/>
                <a:latin typeface="Georgia" panose="02040502050405020303" pitchFamily="18" charset="0"/>
              </a:rPr>
              <a:t>Safety is the new luxury! After a year of being repeatedly told we are not safe to leave the house, making people feel safe and welcome must be key to any event. Establishing trust will be a critical component to the marketing strategy, and clear communication about safety protocols must be emphasized. Every component of events will be supported by digital, touchless communication. Designing for safety will be an essential strategy. The north star of any gathering will be creating an experience where trust is the baseline, wellbeing is prioritized, and individuals feel comfortable to interact.</a:t>
            </a:r>
          </a:p>
          <a:p>
            <a:pPr marL="0" lvl="0" indent="0" algn="l" rtl="0">
              <a:spcBef>
                <a:spcPts val="0"/>
              </a:spcBef>
              <a:spcAft>
                <a:spcPts val="0"/>
              </a:spcAft>
              <a:buNone/>
            </a:pPr>
            <a:endParaRPr lang="en-US" b="0" i="0" dirty="0">
              <a:solidFill>
                <a:srgbClr val="333333"/>
              </a:solidFill>
              <a:effectLst/>
              <a:latin typeface="Georgia" panose="02040502050405020303" pitchFamily="18" charset="0"/>
            </a:endParaRPr>
          </a:p>
          <a:p>
            <a:pPr marL="0" lvl="0" indent="0" algn="l" rtl="0">
              <a:spcBef>
                <a:spcPts val="0"/>
              </a:spcBef>
              <a:spcAft>
                <a:spcPts val="0"/>
              </a:spcAft>
              <a:buNone/>
            </a:pPr>
            <a:r>
              <a:rPr lang="en-US" b="0" i="0" dirty="0">
                <a:solidFill>
                  <a:srgbClr val="333333"/>
                </a:solidFill>
                <a:effectLst/>
                <a:latin typeface="Georgia" panose="02040502050405020303" pitchFamily="18" charset="0"/>
              </a:rPr>
              <a:t>We’re probably going to see more ‘enter at your own risk’ language in tandem with a photo release form and liability clauses included at events</a:t>
            </a:r>
          </a:p>
          <a:p>
            <a:pPr marL="0" lvl="0" indent="0" algn="l" rtl="0">
              <a:spcBef>
                <a:spcPts val="0"/>
              </a:spcBef>
              <a:spcAft>
                <a:spcPts val="0"/>
              </a:spcAft>
              <a:buNone/>
            </a:pPr>
            <a:endParaRPr lang="en-US" b="0" i="0" dirty="0">
              <a:solidFill>
                <a:srgbClr val="333333"/>
              </a:solidFill>
              <a:effectLst/>
              <a:latin typeface="Georgia" panose="02040502050405020303" pitchFamily="18" charset="0"/>
            </a:endParaRPr>
          </a:p>
          <a:p>
            <a:pPr marL="0" lvl="0" indent="0" algn="l" rtl="0">
              <a:spcBef>
                <a:spcPts val="0"/>
              </a:spcBef>
              <a:spcAft>
                <a:spcPts val="0"/>
              </a:spcAft>
              <a:buNone/>
            </a:pPr>
            <a:r>
              <a:rPr lang="en-US" b="0" i="0" dirty="0">
                <a:solidFill>
                  <a:srgbClr val="333333"/>
                </a:solidFill>
                <a:effectLst/>
                <a:latin typeface="Georgia" panose="02040502050405020303" pitchFamily="18" charset="0"/>
              </a:rPr>
              <a:t>Infuse near-future events and activations with company values and opportunities for social impact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352E27"/>
                </a:solidFill>
                <a:effectLst/>
                <a:latin typeface="Roboto" panose="02000000000000000000" pitchFamily="2" charset="0"/>
              </a:rPr>
              <a:t>Optimize the on-demand experience is going to be key as more and more people expect flexibility in “online hours.”</a:t>
            </a:r>
          </a:p>
          <a:p>
            <a:pPr marL="0" lvl="0" indent="0" algn="l" rtl="0">
              <a:spcBef>
                <a:spcPts val="0"/>
              </a:spcBef>
              <a:spcAft>
                <a:spcPts val="0"/>
              </a:spcAft>
              <a:buNone/>
            </a:pPr>
            <a:endParaRPr lang="en-US" b="0" i="0" dirty="0">
              <a:solidFill>
                <a:srgbClr val="352E27"/>
              </a:solidFill>
              <a:effectLst/>
              <a:latin typeface="Roboto" panose="02000000000000000000" pitchFamily="2" charset="0"/>
            </a:endParaRPr>
          </a:p>
          <a:p>
            <a:pPr marL="0" lvl="0" indent="0" algn="l" rtl="0">
              <a:spcBef>
                <a:spcPts val="0"/>
              </a:spcBef>
              <a:spcAft>
                <a:spcPts val="0"/>
              </a:spcAft>
              <a:buNone/>
            </a:pPr>
            <a:r>
              <a:rPr lang="en-US" b="0" i="0" dirty="0">
                <a:solidFill>
                  <a:srgbClr val="352E27"/>
                </a:solidFill>
                <a:effectLst/>
                <a:latin typeface="Roboto" panose="02000000000000000000" pitchFamily="2" charset="0"/>
              </a:rPr>
              <a:t>Embrace bite-sized ‘snackable’ content</a:t>
            </a:r>
          </a:p>
          <a:p>
            <a:pPr marL="0" lvl="0" indent="0" algn="l" rtl="0">
              <a:spcBef>
                <a:spcPts val="0"/>
              </a:spcBef>
              <a:spcAft>
                <a:spcPts val="0"/>
              </a:spcAft>
              <a:buNone/>
            </a:pPr>
            <a:endParaRPr lang="en-US" b="0" i="0" dirty="0">
              <a:solidFill>
                <a:srgbClr val="352E27"/>
              </a:solidFill>
              <a:effectLst/>
              <a:latin typeface="Roboto" panose="02000000000000000000" pitchFamily="2" charset="0"/>
            </a:endParaRP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aaf4db683_5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aaf4db683_5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Rachel </a:t>
            </a:r>
            <a:endParaRPr dirty="0"/>
          </a:p>
        </p:txBody>
      </p:sp>
    </p:spTree>
    <p:extLst>
      <p:ext uri="{BB962C8B-B14F-4D97-AF65-F5344CB8AC3E}">
        <p14:creationId xmlns:p14="http://schemas.microsoft.com/office/powerpoint/2010/main" val="236438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aaf4db68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aaf4db68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 + Rachel Intro Individually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daaf4db683_5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daaf4db683_5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Rachel + Devin (Each Share Preferred Learning Style)</a:t>
            </a:r>
          </a:p>
          <a:p>
            <a:pPr marL="0" lvl="0" indent="0" algn="l" rtl="0">
              <a:spcBef>
                <a:spcPts val="0"/>
              </a:spcBef>
              <a:spcAft>
                <a:spcPts val="0"/>
              </a:spcAft>
              <a:buNone/>
            </a:pPr>
            <a:endParaRPr lang="en-US" dirty="0"/>
          </a:p>
          <a:p>
            <a:pPr marL="0" lvl="0" indent="0" algn="l" rtl="0">
              <a:spcBef>
                <a:spcPts val="0"/>
              </a:spcBef>
              <a:spcAft>
                <a:spcPts val="0"/>
              </a:spcAft>
              <a:buNone/>
            </a:pPr>
            <a:r>
              <a:rPr lang="en-US" sz="1100" dirty="0">
                <a:solidFill>
                  <a:schemeClr val="tx1"/>
                </a:solidFill>
                <a:latin typeface="Public Sans"/>
                <a:ea typeface="Public Sans"/>
                <a:cs typeface="Public Sans"/>
                <a:sym typeface="Public Sans"/>
              </a:rPr>
              <a:t>The words you choose matter (Person first)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1D222A"/>
                </a:solidFill>
                <a:effectLst/>
                <a:latin typeface="Tiempos Regular"/>
              </a:rPr>
              <a:t>Put accessibility information in your event page footer.</a:t>
            </a:r>
            <a:endParaRPr b="0" dirty="0"/>
          </a:p>
        </p:txBody>
      </p:sp>
    </p:spTree>
    <p:extLst>
      <p:ext uri="{BB962C8B-B14F-4D97-AF65-F5344CB8AC3E}">
        <p14:creationId xmlns:p14="http://schemas.microsoft.com/office/powerpoint/2010/main" val="1566894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daaf4db683_9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daaf4db683_9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aaf4db68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daaf4db68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Rachel</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effectLst/>
                <a:latin typeface="museo-sans"/>
              </a:rPr>
              <a:t>A hybrid event format brings together the charm of physical presence as well as the convenience of remote participation.</a:t>
            </a:r>
            <a:endParaRPr dirty="0"/>
          </a:p>
        </p:txBody>
      </p:sp>
    </p:spTree>
    <p:extLst>
      <p:ext uri="{BB962C8B-B14F-4D97-AF65-F5344CB8AC3E}">
        <p14:creationId xmlns:p14="http://schemas.microsoft.com/office/powerpoint/2010/main" val="3267540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aaf4db683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aaf4db683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When looking at the planning something has to come first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Tech enabler brings all together | In</a:t>
            </a:r>
            <a:r>
              <a:rPr lang="en-US" b="0" i="0" dirty="0">
                <a:solidFill>
                  <a:srgbClr val="352E27"/>
                </a:solidFill>
                <a:effectLst/>
                <a:latin typeface="Roboto" panose="02000000000000000000" pitchFamily="2" charset="0"/>
              </a:rPr>
              <a:t>novative NEW ways to engage people who are broadly distributed</a:t>
            </a:r>
          </a:p>
          <a:p>
            <a:pPr marL="0" lvl="0" indent="0" algn="l" rtl="0">
              <a:spcBef>
                <a:spcPts val="0"/>
              </a:spcBef>
              <a:spcAft>
                <a:spcPts val="0"/>
              </a:spcAft>
              <a:buNone/>
            </a:pPr>
            <a:endParaRPr lang="en-US" b="0" i="0" dirty="0">
              <a:solidFill>
                <a:srgbClr val="352E27"/>
              </a:solidFill>
              <a:effectLst/>
              <a:latin typeface="Roboto" panose="02000000000000000000" pitchFamily="2" charset="0"/>
            </a:endParaRPr>
          </a:p>
          <a:p>
            <a:pPr marL="0" lvl="0" indent="0" algn="l" rtl="0">
              <a:spcBef>
                <a:spcPts val="0"/>
              </a:spcBef>
              <a:spcAft>
                <a:spcPts val="0"/>
              </a:spcAft>
              <a:buNone/>
            </a:pPr>
            <a:r>
              <a:rPr lang="en-US" b="0" i="0" dirty="0">
                <a:solidFill>
                  <a:srgbClr val="352E27"/>
                </a:solidFill>
                <a:effectLst/>
                <a:latin typeface="Roboto" panose="02000000000000000000" pitchFamily="2" charset="0"/>
              </a:rPr>
              <a:t>Connect people across geographies with exciting shared experiences</a:t>
            </a:r>
          </a:p>
          <a:p>
            <a:pPr marL="0" lvl="0" indent="0" algn="l" rtl="0">
              <a:spcBef>
                <a:spcPts val="0"/>
              </a:spcBef>
              <a:spcAft>
                <a:spcPts val="0"/>
              </a:spcAft>
              <a:buNone/>
            </a:pPr>
            <a:endParaRPr lang="en-US" b="0" i="0" dirty="0">
              <a:solidFill>
                <a:srgbClr val="333333"/>
              </a:solidFill>
              <a:effectLst/>
              <a:latin typeface="Georgia" panose="02040502050405020303" pitchFamily="18" charset="0"/>
            </a:endParaRPr>
          </a:p>
          <a:p>
            <a:pPr marL="0" lvl="0" indent="0" algn="l" rtl="0">
              <a:spcBef>
                <a:spcPts val="0"/>
              </a:spcBef>
              <a:spcAft>
                <a:spcPts val="0"/>
              </a:spcAft>
              <a:buNone/>
            </a:pPr>
            <a:r>
              <a:rPr lang="en-US" b="0" i="0" dirty="0">
                <a:solidFill>
                  <a:srgbClr val="333333"/>
                </a:solidFill>
                <a:effectLst/>
                <a:latin typeface="Georgia" panose="02040502050405020303" pitchFamily="18" charset="0"/>
              </a:rPr>
              <a:t>The in-person event will need to emphasize networking and relationship building while the digital experience will need to have a separate user journey customized to keep the attendee engaged. An added benefit of the hybrid event that makes it compelling to businesses is an entirely new set of metrics, such as the ROA (Return on Attention), which is one of the reasons these hybrid events will stick.</a:t>
            </a:r>
          </a:p>
          <a:p>
            <a:pPr marL="0" lvl="0" indent="0" algn="l" rtl="0">
              <a:spcBef>
                <a:spcPts val="0"/>
              </a:spcBef>
              <a:spcAft>
                <a:spcPts val="0"/>
              </a:spcAft>
              <a:buNone/>
            </a:pPr>
            <a:endParaRPr lang="en-US" b="0" i="0" dirty="0">
              <a:solidFill>
                <a:srgbClr val="333333"/>
              </a:solidFill>
              <a:effectLst/>
              <a:latin typeface="Georgia" panose="02040502050405020303" pitchFamily="18" charset="0"/>
            </a:endParaRPr>
          </a:p>
          <a:p>
            <a:pPr marL="0" lvl="0" indent="0" algn="l" rtl="0">
              <a:spcBef>
                <a:spcPts val="0"/>
              </a:spcBef>
              <a:spcAft>
                <a:spcPts val="0"/>
              </a:spcAft>
              <a:buNone/>
            </a:pPr>
            <a:r>
              <a:rPr lang="en-US" b="0" i="0" dirty="0">
                <a:solidFill>
                  <a:srgbClr val="333333"/>
                </a:solidFill>
                <a:effectLst/>
                <a:latin typeface="Georgia" panose="02040502050405020303" pitchFamily="18" charset="0"/>
              </a:rPr>
              <a:t>“Do we want to be the first brand in your market to return to live events, or the last?” = FOMO</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daaf4db683_9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daaf4db683_9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c482ec8b5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c482ec8b5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daaf4db683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daaf4db683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Rachel Confirm Today’s Purpose &amp; Content Goal(s)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aaf4db68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daaf4db68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p>
          <a:p>
            <a:pPr marL="0" lvl="0" indent="0" algn="l" rtl="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Fundamental: Social status (Go to concerts to be part of the in crowd)</a:t>
            </a:r>
          </a:p>
          <a:p>
            <a:pPr marL="0" lvl="0" indent="0" algn="l" rtl="0">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Social currency (physical in-person experiences I’ve had – who I am as a person) </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c73c9be12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c73c9be12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1A1A1A"/>
                </a:solidFill>
                <a:effectLst/>
                <a:latin typeface="lora"/>
              </a:rPr>
              <a:t>We are social creatures and virtual or hybrid events will never fully replace face-to-face meetings.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aaf4db68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daaf4db68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a:t>
            </a:r>
            <a:endParaRPr dirty="0"/>
          </a:p>
        </p:txBody>
      </p:sp>
    </p:spTree>
    <p:extLst>
      <p:ext uri="{BB962C8B-B14F-4D97-AF65-F5344CB8AC3E}">
        <p14:creationId xmlns:p14="http://schemas.microsoft.com/office/powerpoint/2010/main" val="879187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c73c9be12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c73c9be12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Devin + Rachel Asks Question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333333"/>
                </a:solidFill>
                <a:effectLst/>
                <a:latin typeface="Georgia" panose="02040502050405020303" pitchFamily="18" charset="0"/>
              </a:rPr>
              <a:t>The whole point of events is to bring people together.</a:t>
            </a:r>
          </a:p>
          <a:p>
            <a:pPr marL="0" lvl="0" indent="0" algn="l" rtl="0">
              <a:spcBef>
                <a:spcPts val="0"/>
              </a:spcBef>
              <a:spcAft>
                <a:spcPts val="0"/>
              </a:spcAft>
              <a:buNone/>
            </a:pPr>
            <a:endParaRPr lang="en-US" b="0" i="0" dirty="0">
              <a:solidFill>
                <a:srgbClr val="333333"/>
              </a:solidFill>
              <a:effectLst/>
              <a:latin typeface="Georgia" panose="02040502050405020303" pitchFamily="18" charset="0"/>
            </a:endParaRPr>
          </a:p>
          <a:p>
            <a:pPr marL="0" marR="0" indent="0">
              <a:lnSpc>
                <a:spcPct val="150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rise of video game culture</a:t>
            </a:r>
          </a:p>
          <a:p>
            <a:pPr marL="0" marR="0" indent="0">
              <a:lnSpc>
                <a:spcPct val="150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Spending on virtual goods </a:t>
            </a:r>
          </a:p>
          <a:p>
            <a:pPr marL="0" marR="0" indent="0">
              <a:lnSpc>
                <a:spcPct val="150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800"/>
              </a:spcAft>
              <a:buNone/>
            </a:pPr>
            <a:r>
              <a:rPr lang="en-US" sz="1800">
                <a:effectLst/>
                <a:latin typeface="Calibri" panose="020F0502020204030204" pitchFamily="34" charset="0"/>
                <a:ea typeface="Calibri" panose="020F0502020204030204" pitchFamily="34" charset="0"/>
                <a:cs typeface="Times New Roman" panose="02020603050405020304" pitchFamily="18" charset="0"/>
              </a:rPr>
              <a:t>Identity </a:t>
            </a:r>
            <a:r>
              <a:rPr lang="en-US" sz="1800" dirty="0">
                <a:effectLst/>
                <a:latin typeface="Calibri" panose="020F0502020204030204" pitchFamily="34" charset="0"/>
                <a:ea typeface="Calibri" panose="020F0502020204030204" pitchFamily="34" charset="0"/>
                <a:cs typeface="Times New Roman" panose="02020603050405020304" pitchFamily="18" charset="0"/>
              </a:rPr>
              <a:t>&amp; belonging (displaying to your peers who you are as an individual and confirming what tribe you belong too)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55224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daaf4db68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daaf4db68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Rachel </a:t>
            </a:r>
            <a:endParaRPr dirty="0"/>
          </a:p>
        </p:txBody>
      </p:sp>
    </p:spTree>
    <p:extLst>
      <p:ext uri="{BB962C8B-B14F-4D97-AF65-F5344CB8AC3E}">
        <p14:creationId xmlns:p14="http://schemas.microsoft.com/office/powerpoint/2010/main" val="268864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c2edb6dd84_1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c2edb6dd84_1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Rachel 2020 &amp; 2021 + Devin 2022 </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352E27"/>
                </a:solidFill>
                <a:effectLst/>
                <a:latin typeface="Roboto" panose="02000000000000000000" pitchFamily="2" charset="0"/>
              </a:rPr>
              <a:t>[Virtual events] will move away from regional events and become more industry-specific.</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type="title">
  <p:cSld name="TITLE">
    <p:bg>
      <p:bgPr>
        <a:solidFill>
          <a:srgbClr val="070438"/>
        </a:solidFill>
        <a:effectLst/>
      </p:bgPr>
    </p:bg>
    <p:spTree>
      <p:nvGrpSpPr>
        <p:cNvPr id="1" name="Shape 7"/>
        <p:cNvGrpSpPr/>
        <p:nvPr/>
      </p:nvGrpSpPr>
      <p:grpSpPr>
        <a:xfrm>
          <a:off x="0" y="0"/>
          <a:ext cx="0" cy="0"/>
          <a:chOff x="0" y="0"/>
          <a:chExt cx="0" cy="0"/>
        </a:xfrm>
      </p:grpSpPr>
      <p:sp>
        <p:nvSpPr>
          <p:cNvPr id="9" name="Google Shape;9;p2"/>
          <p:cNvSpPr txBox="1">
            <a:spLocks noGrp="1"/>
          </p:cNvSpPr>
          <p:nvPr>
            <p:ph type="subTitle" idx="1"/>
          </p:nvPr>
        </p:nvSpPr>
        <p:spPr>
          <a:xfrm>
            <a:off x="443400" y="1371600"/>
            <a:ext cx="6986100" cy="15393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1pPr>
            <a:lvl2pPr lvl="1"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2pPr>
            <a:lvl3pPr lvl="2"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3pPr>
            <a:lvl4pPr lvl="3"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4pPr>
            <a:lvl5pPr lvl="4"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5pPr>
            <a:lvl6pPr lvl="5"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6pPr>
            <a:lvl7pPr lvl="6"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7pPr>
            <a:lvl8pPr lvl="7"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8pPr>
            <a:lvl9pPr lvl="8"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9pPr>
          </a:lstStyle>
          <a:p>
            <a:endParaRPr/>
          </a:p>
        </p:txBody>
      </p:sp>
      <p:sp>
        <p:nvSpPr>
          <p:cNvPr id="12" name="Google Shape;12;p2"/>
          <p:cNvSpPr txBox="1">
            <a:spLocks noGrp="1"/>
          </p:cNvSpPr>
          <p:nvPr>
            <p:ph type="subTitle" idx="2"/>
          </p:nvPr>
        </p:nvSpPr>
        <p:spPr>
          <a:xfrm>
            <a:off x="457200" y="2910900"/>
            <a:ext cx="2076900" cy="262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rgbClr val="FFFFFF"/>
              </a:buClr>
              <a:buSzPts val="1000"/>
              <a:buFont typeface="Public Sans Thin"/>
              <a:buNone/>
              <a:defRPr sz="1000">
                <a:solidFill>
                  <a:srgbClr val="FFFFFF"/>
                </a:solidFill>
                <a:latin typeface="Public Sans Thin"/>
                <a:ea typeface="Public Sans Thin"/>
                <a:cs typeface="Public Sans Thin"/>
                <a:sym typeface="Public Sans Thin"/>
              </a:defRPr>
            </a:lvl1pPr>
            <a:lvl2pPr lvl="1" rtl="0">
              <a:lnSpc>
                <a:spcPct val="100000"/>
              </a:lnSpc>
              <a:spcBef>
                <a:spcPts val="100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zzabo master template 1">
  <p:cSld name="TITLE_ONLY_1">
    <p:spTree>
      <p:nvGrpSpPr>
        <p:cNvPr id="1" name="Shape 57"/>
        <p:cNvGrpSpPr/>
        <p:nvPr/>
      </p:nvGrpSpPr>
      <p:grpSpPr>
        <a:xfrm>
          <a:off x="0" y="0"/>
          <a:ext cx="0" cy="0"/>
          <a:chOff x="0" y="0"/>
          <a:chExt cx="0" cy="0"/>
        </a:xfrm>
      </p:grpSpPr>
      <p:pic>
        <p:nvPicPr>
          <p:cNvPr id="58" name="Google Shape;58;p11"/>
          <p:cNvPicPr preferRelativeResize="0"/>
          <p:nvPr/>
        </p:nvPicPr>
        <p:blipFill>
          <a:blip r:embed="rId2">
            <a:alphaModFix/>
          </a:blip>
          <a:stretch>
            <a:fillRect/>
          </a:stretch>
        </p:blipFill>
        <p:spPr>
          <a:xfrm>
            <a:off x="-37025" y="-20825"/>
            <a:ext cx="9218050" cy="5185150"/>
          </a:xfrm>
          <a:prstGeom prst="rect">
            <a:avLst/>
          </a:prstGeom>
          <a:noFill/>
          <a:ln>
            <a:noFill/>
          </a:ln>
        </p:spPr>
      </p:pic>
      <p:pic>
        <p:nvPicPr>
          <p:cNvPr id="59" name="Google Shape;59;p11"/>
          <p:cNvPicPr preferRelativeResize="0"/>
          <p:nvPr/>
        </p:nvPicPr>
        <p:blipFill rotWithShape="1">
          <a:blip r:embed="rId3">
            <a:alphaModFix/>
          </a:blip>
          <a:srcRect l="19" r="19"/>
          <a:stretch/>
        </p:blipFill>
        <p:spPr>
          <a:xfrm>
            <a:off x="444203" y="4729250"/>
            <a:ext cx="473602" cy="179771"/>
          </a:xfrm>
          <a:prstGeom prst="rect">
            <a:avLst/>
          </a:prstGeom>
          <a:noFill/>
          <a:ln>
            <a:noFill/>
          </a:ln>
        </p:spPr>
      </p:pic>
      <p:sp>
        <p:nvSpPr>
          <p:cNvPr id="60" name="Google Shape;60;p11"/>
          <p:cNvSpPr txBox="1">
            <a:spLocks noGrp="1"/>
          </p:cNvSpPr>
          <p:nvPr>
            <p:ph type="subTitle" idx="1"/>
          </p:nvPr>
        </p:nvSpPr>
        <p:spPr>
          <a:xfrm>
            <a:off x="443400" y="457200"/>
            <a:ext cx="5424000" cy="25416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1pPr>
            <a:lvl2pPr lvl="1"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2pPr>
            <a:lvl3pPr lvl="2"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3pPr>
            <a:lvl4pPr lvl="3"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4pPr>
            <a:lvl5pPr lvl="4"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5pPr>
            <a:lvl6pPr lvl="5"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6pPr>
            <a:lvl7pPr lvl="6"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7pPr>
            <a:lvl8pPr lvl="7"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8pPr>
            <a:lvl9pPr lvl="8"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9pPr>
          </a:lstStyle>
          <a:p>
            <a:endParaRPr/>
          </a:p>
        </p:txBody>
      </p:sp>
      <p:sp>
        <p:nvSpPr>
          <p:cNvPr id="61" name="Google Shape;61;p11"/>
          <p:cNvSpPr txBox="1"/>
          <p:nvPr/>
        </p:nvSpPr>
        <p:spPr>
          <a:xfrm>
            <a:off x="6418257" y="4786472"/>
            <a:ext cx="2041500" cy="92400"/>
          </a:xfrm>
          <a:prstGeom prst="rect">
            <a:avLst/>
          </a:prstGeom>
          <a:noFill/>
          <a:ln>
            <a:noFill/>
          </a:ln>
        </p:spPr>
        <p:txBody>
          <a:bodyPr spcFirstLastPara="1" wrap="square" lIns="0" tIns="0" rIns="0" bIns="0" anchor="t" anchorCtr="0">
            <a:spAutoFit/>
          </a:bodyPr>
          <a:lstStyle/>
          <a:p>
            <a:pPr marL="0" lvl="0" indent="0" algn="r" rtl="1">
              <a:lnSpc>
                <a:spcPct val="75000"/>
              </a:lnSpc>
              <a:spcBef>
                <a:spcPts val="0"/>
              </a:spcBef>
              <a:spcAft>
                <a:spcPts val="0"/>
              </a:spcAft>
              <a:buNone/>
            </a:pPr>
            <a:r>
              <a:rPr lang="en" sz="800">
                <a:solidFill>
                  <a:srgbClr val="FFFFFF"/>
                </a:solidFill>
                <a:latin typeface="Public Sans Thin"/>
                <a:ea typeface="Public Sans Thin"/>
                <a:cs typeface="Public Sans Thin"/>
                <a:sym typeface="Public Sans Thin"/>
              </a:rPr>
              <a:t>Confidential © Bizzabo 2021</a:t>
            </a:r>
            <a:endParaRPr sz="800">
              <a:solidFill>
                <a:srgbClr val="FFFFFF"/>
              </a:solidFill>
              <a:latin typeface="Public Sans Thin"/>
              <a:ea typeface="Public Sans Thin"/>
              <a:cs typeface="Public Sans Thin"/>
              <a:sym typeface="Public Sans Thin"/>
            </a:endParaRPr>
          </a:p>
        </p:txBody>
      </p:sp>
      <p:sp>
        <p:nvSpPr>
          <p:cNvPr id="62" name="Google Shape;62;p11"/>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lvl1pPr lvl="0" rtl="0">
              <a:buNone/>
              <a:defRPr>
                <a:solidFill>
                  <a:srgbClr val="FFFFFF"/>
                </a:solidFill>
                <a:latin typeface="Public Sans Thin"/>
                <a:ea typeface="Public Sans Thin"/>
                <a:cs typeface="Public Sans Thin"/>
                <a:sym typeface="Public Sans Thin"/>
              </a:defRPr>
            </a:lvl1pPr>
            <a:lvl2pPr lvl="1" rtl="0">
              <a:buNone/>
              <a:defRPr>
                <a:solidFill>
                  <a:srgbClr val="FFFFFF"/>
                </a:solidFill>
                <a:latin typeface="Public Sans Thin"/>
                <a:ea typeface="Public Sans Thin"/>
                <a:cs typeface="Public Sans Thin"/>
                <a:sym typeface="Public Sans Thin"/>
              </a:defRPr>
            </a:lvl2pPr>
            <a:lvl3pPr lvl="2" rtl="0">
              <a:buNone/>
              <a:defRPr>
                <a:solidFill>
                  <a:srgbClr val="FFFFFF"/>
                </a:solidFill>
                <a:latin typeface="Public Sans Thin"/>
                <a:ea typeface="Public Sans Thin"/>
                <a:cs typeface="Public Sans Thin"/>
                <a:sym typeface="Public Sans Thin"/>
              </a:defRPr>
            </a:lvl3pPr>
            <a:lvl4pPr lvl="3" rtl="0">
              <a:buNone/>
              <a:defRPr>
                <a:solidFill>
                  <a:srgbClr val="FFFFFF"/>
                </a:solidFill>
                <a:latin typeface="Public Sans Thin"/>
                <a:ea typeface="Public Sans Thin"/>
                <a:cs typeface="Public Sans Thin"/>
                <a:sym typeface="Public Sans Thin"/>
              </a:defRPr>
            </a:lvl4pPr>
            <a:lvl5pPr lvl="4" rtl="0">
              <a:buNone/>
              <a:defRPr>
                <a:solidFill>
                  <a:srgbClr val="FFFFFF"/>
                </a:solidFill>
                <a:latin typeface="Public Sans Thin"/>
                <a:ea typeface="Public Sans Thin"/>
                <a:cs typeface="Public Sans Thin"/>
                <a:sym typeface="Public Sans Thin"/>
              </a:defRPr>
            </a:lvl5pPr>
            <a:lvl6pPr lvl="5" rtl="0">
              <a:buNone/>
              <a:defRPr>
                <a:solidFill>
                  <a:srgbClr val="FFFFFF"/>
                </a:solidFill>
                <a:latin typeface="Public Sans Thin"/>
                <a:ea typeface="Public Sans Thin"/>
                <a:cs typeface="Public Sans Thin"/>
                <a:sym typeface="Public Sans Thin"/>
              </a:defRPr>
            </a:lvl6pPr>
            <a:lvl7pPr lvl="6" rtl="0">
              <a:buNone/>
              <a:defRPr>
                <a:solidFill>
                  <a:srgbClr val="FFFFFF"/>
                </a:solidFill>
                <a:latin typeface="Public Sans Thin"/>
                <a:ea typeface="Public Sans Thin"/>
                <a:cs typeface="Public Sans Thin"/>
                <a:sym typeface="Public Sans Thin"/>
              </a:defRPr>
            </a:lvl7pPr>
            <a:lvl8pPr lvl="7" rtl="0">
              <a:buNone/>
              <a:defRPr>
                <a:solidFill>
                  <a:srgbClr val="FFFFFF"/>
                </a:solidFill>
                <a:latin typeface="Public Sans Thin"/>
                <a:ea typeface="Public Sans Thin"/>
                <a:cs typeface="Public Sans Thin"/>
                <a:sym typeface="Public Sans Thin"/>
              </a:defRPr>
            </a:lvl8pPr>
            <a:lvl9pPr lvl="8" rtl="0">
              <a:buNone/>
              <a:defRPr>
                <a:solidFill>
                  <a:srgbClr val="FFFFFF"/>
                </a:solidFill>
                <a:latin typeface="Public Sans Thin"/>
                <a:ea typeface="Public Sans Thin"/>
                <a:cs typeface="Public Sans Thin"/>
                <a:sym typeface="Public Sans Th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amp; Image">
  <p:cSld name="CUSTOM_6">
    <p:spTree>
      <p:nvGrpSpPr>
        <p:cNvPr id="1" name="Shape 6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2 columns text - White BG">
  <p:cSld name="CUSTOM_2_2">
    <p:bg>
      <p:bgPr>
        <a:solidFill>
          <a:srgbClr val="F3F3F3"/>
        </a:solidFill>
        <a:effectLst/>
      </p:bgPr>
    </p:bg>
    <p:spTree>
      <p:nvGrpSpPr>
        <p:cNvPr id="1" name="Shape 64"/>
        <p:cNvGrpSpPr/>
        <p:nvPr/>
      </p:nvGrpSpPr>
      <p:grpSpPr>
        <a:xfrm>
          <a:off x="0" y="0"/>
          <a:ext cx="0" cy="0"/>
          <a:chOff x="0" y="0"/>
          <a:chExt cx="0" cy="0"/>
        </a:xfrm>
      </p:grpSpPr>
      <p:pic>
        <p:nvPicPr>
          <p:cNvPr id="65" name="Google Shape;65;p13"/>
          <p:cNvPicPr preferRelativeResize="0"/>
          <p:nvPr/>
        </p:nvPicPr>
        <p:blipFill>
          <a:blip r:embed="rId2">
            <a:alphaModFix/>
          </a:blip>
          <a:stretch>
            <a:fillRect/>
          </a:stretch>
        </p:blipFill>
        <p:spPr>
          <a:xfrm>
            <a:off x="352975" y="4475095"/>
            <a:ext cx="851099" cy="29465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66"/>
        <p:cNvGrpSpPr/>
        <p:nvPr/>
      </p:nvGrpSpPr>
      <p:grpSpPr>
        <a:xfrm>
          <a:off x="0" y="0"/>
          <a:ext cx="0" cy="0"/>
          <a:chOff x="0" y="0"/>
          <a:chExt cx="0" cy="0"/>
        </a:xfrm>
      </p:grpSpPr>
      <p:sp>
        <p:nvSpPr>
          <p:cNvPr id="67" name="Google Shape;67;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68" name="Google Shape;68;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9" name="Google Shape;69;p14"/>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77"/>
        <p:cNvGrpSpPr/>
        <p:nvPr/>
      </p:nvGrpSpPr>
      <p:grpSpPr>
        <a:xfrm>
          <a:off x="0" y="0"/>
          <a:ext cx="0" cy="0"/>
          <a:chOff x="0" y="0"/>
          <a:chExt cx="0" cy="0"/>
        </a:xfrm>
      </p:grpSpPr>
      <p:sp>
        <p:nvSpPr>
          <p:cNvPr id="78" name="Google Shape;78;p16"/>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9" name="Google Shape;79;p16"/>
          <p:cNvPicPr preferRelativeResize="0"/>
          <p:nvPr/>
        </p:nvPicPr>
        <p:blipFill>
          <a:blip r:embed="rId2">
            <a:alphaModFix/>
          </a:blip>
          <a:stretch>
            <a:fillRect/>
          </a:stretch>
        </p:blipFill>
        <p:spPr>
          <a:xfrm>
            <a:off x="352975" y="4475095"/>
            <a:ext cx="851099" cy="29465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4">
  <p:cSld name="TITLE_4">
    <p:spTree>
      <p:nvGrpSpPr>
        <p:cNvPr id="1" name="Shape 80"/>
        <p:cNvGrpSpPr/>
        <p:nvPr/>
      </p:nvGrpSpPr>
      <p:grpSpPr>
        <a:xfrm>
          <a:off x="0" y="0"/>
          <a:ext cx="0" cy="0"/>
          <a:chOff x="0" y="0"/>
          <a:chExt cx="0" cy="0"/>
        </a:xfrm>
      </p:grpSpPr>
      <p:sp>
        <p:nvSpPr>
          <p:cNvPr id="81" name="Google Shape;81;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82" name="Google Shape;82;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3" name="Google Shape;83;p17"/>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84"/>
        <p:cNvGrpSpPr/>
        <p:nvPr/>
      </p:nvGrpSpPr>
      <p:grpSpPr>
        <a:xfrm>
          <a:off x="0" y="0"/>
          <a:ext cx="0" cy="0"/>
          <a:chOff x="0" y="0"/>
          <a:chExt cx="0" cy="0"/>
        </a:xfrm>
      </p:grpSpPr>
      <p:sp>
        <p:nvSpPr>
          <p:cNvPr id="85" name="Google Shape;85;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86" name="Google Shape;86;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7" name="Google Shape;87;p18"/>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90" name="Google Shape;90;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91" name="Google Shape;91;p19"/>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TITLE_1">
    <p:spTree>
      <p:nvGrpSpPr>
        <p:cNvPr id="1" name="Shape 13"/>
        <p:cNvGrpSpPr/>
        <p:nvPr/>
      </p:nvGrpSpPr>
      <p:grpSpPr>
        <a:xfrm>
          <a:off x="0" y="0"/>
          <a:ext cx="0" cy="0"/>
          <a:chOff x="0" y="0"/>
          <a:chExt cx="0" cy="0"/>
        </a:xfrm>
      </p:grpSpPr>
      <p:sp>
        <p:nvSpPr>
          <p:cNvPr id="16" name="Google Shape;16;p3"/>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lvl1pPr lvl="0">
              <a:buNone/>
              <a:defRPr>
                <a:solidFill>
                  <a:srgbClr val="3399CC"/>
                </a:solidFill>
                <a:latin typeface="Public Sans Thin"/>
                <a:ea typeface="Public Sans Thin"/>
                <a:cs typeface="Public Sans Thin"/>
                <a:sym typeface="Public Sans Thin"/>
              </a:defRPr>
            </a:lvl1pPr>
            <a:lvl2pPr lvl="1">
              <a:buNone/>
              <a:defRPr>
                <a:solidFill>
                  <a:srgbClr val="3399CC"/>
                </a:solidFill>
                <a:latin typeface="Public Sans Thin"/>
                <a:ea typeface="Public Sans Thin"/>
                <a:cs typeface="Public Sans Thin"/>
                <a:sym typeface="Public Sans Thin"/>
              </a:defRPr>
            </a:lvl2pPr>
            <a:lvl3pPr lvl="2">
              <a:buNone/>
              <a:defRPr>
                <a:solidFill>
                  <a:srgbClr val="3399CC"/>
                </a:solidFill>
                <a:latin typeface="Public Sans Thin"/>
                <a:ea typeface="Public Sans Thin"/>
                <a:cs typeface="Public Sans Thin"/>
                <a:sym typeface="Public Sans Thin"/>
              </a:defRPr>
            </a:lvl3pPr>
            <a:lvl4pPr lvl="3">
              <a:buNone/>
              <a:defRPr>
                <a:solidFill>
                  <a:srgbClr val="3399CC"/>
                </a:solidFill>
                <a:latin typeface="Public Sans Thin"/>
                <a:ea typeface="Public Sans Thin"/>
                <a:cs typeface="Public Sans Thin"/>
                <a:sym typeface="Public Sans Thin"/>
              </a:defRPr>
            </a:lvl4pPr>
            <a:lvl5pPr lvl="4">
              <a:buNone/>
              <a:defRPr>
                <a:solidFill>
                  <a:srgbClr val="3399CC"/>
                </a:solidFill>
                <a:latin typeface="Public Sans Thin"/>
                <a:ea typeface="Public Sans Thin"/>
                <a:cs typeface="Public Sans Thin"/>
                <a:sym typeface="Public Sans Thin"/>
              </a:defRPr>
            </a:lvl5pPr>
            <a:lvl6pPr lvl="5">
              <a:buNone/>
              <a:defRPr>
                <a:solidFill>
                  <a:srgbClr val="3399CC"/>
                </a:solidFill>
                <a:latin typeface="Public Sans Thin"/>
                <a:ea typeface="Public Sans Thin"/>
                <a:cs typeface="Public Sans Thin"/>
                <a:sym typeface="Public Sans Thin"/>
              </a:defRPr>
            </a:lvl6pPr>
            <a:lvl7pPr lvl="6">
              <a:buNone/>
              <a:defRPr>
                <a:solidFill>
                  <a:srgbClr val="3399CC"/>
                </a:solidFill>
                <a:latin typeface="Public Sans Thin"/>
                <a:ea typeface="Public Sans Thin"/>
                <a:cs typeface="Public Sans Thin"/>
                <a:sym typeface="Public Sans Thin"/>
              </a:defRPr>
            </a:lvl7pPr>
            <a:lvl8pPr lvl="7">
              <a:buNone/>
              <a:defRPr>
                <a:solidFill>
                  <a:srgbClr val="3399CC"/>
                </a:solidFill>
                <a:latin typeface="Public Sans Thin"/>
                <a:ea typeface="Public Sans Thin"/>
                <a:cs typeface="Public Sans Thin"/>
                <a:sym typeface="Public Sans Thin"/>
              </a:defRPr>
            </a:lvl8pPr>
            <a:lvl9pPr lvl="8">
              <a:buNone/>
              <a:defRPr>
                <a:solidFill>
                  <a:srgbClr val="3399CC"/>
                </a:solidFill>
                <a:latin typeface="Public Sans Thin"/>
                <a:ea typeface="Public Sans Thin"/>
                <a:cs typeface="Public Sans Thin"/>
                <a:sym typeface="Public Sans Th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d screen title only" type="secHead">
  <p:cSld name="SECTION_HEADER">
    <p:spTree>
      <p:nvGrpSpPr>
        <p:cNvPr id="1" name="Shape 17"/>
        <p:cNvGrpSpPr/>
        <p:nvPr/>
      </p:nvGrpSpPr>
      <p:grpSpPr>
        <a:xfrm>
          <a:off x="0" y="0"/>
          <a:ext cx="0" cy="0"/>
          <a:chOff x="0" y="0"/>
          <a:chExt cx="0" cy="0"/>
        </a:xfrm>
      </p:grpSpPr>
      <p:sp>
        <p:nvSpPr>
          <p:cNvPr id="18" name="Google Shape;18;p4"/>
          <p:cNvSpPr/>
          <p:nvPr/>
        </p:nvSpPr>
        <p:spPr>
          <a:xfrm>
            <a:off x="6094822" y="4825"/>
            <a:ext cx="3048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subTitle" idx="1"/>
          </p:nvPr>
        </p:nvSpPr>
        <p:spPr>
          <a:xfrm>
            <a:off x="443400" y="457200"/>
            <a:ext cx="3014700" cy="6858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1pPr>
            <a:lvl2pPr lvl="1"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2pPr>
            <a:lvl3pPr lvl="2"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3pPr>
            <a:lvl4pPr lvl="3"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4pPr>
            <a:lvl5pPr lvl="4"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5pPr>
            <a:lvl6pPr lvl="5"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6pPr>
            <a:lvl7pPr lvl="6"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7pPr>
            <a:lvl8pPr lvl="7"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8pPr>
            <a:lvl9pPr lvl="8"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9pPr>
          </a:lstStyle>
          <a:p>
            <a:endParaRPr/>
          </a:p>
        </p:txBody>
      </p:sp>
      <p:pic>
        <p:nvPicPr>
          <p:cNvPr id="20" name="Google Shape;20;p4"/>
          <p:cNvPicPr preferRelativeResize="0"/>
          <p:nvPr/>
        </p:nvPicPr>
        <p:blipFill rotWithShape="1">
          <a:blip r:embed="rId2">
            <a:alphaModFix/>
          </a:blip>
          <a:srcRect/>
          <a:stretch/>
        </p:blipFill>
        <p:spPr>
          <a:xfrm>
            <a:off x="429478" y="4718870"/>
            <a:ext cx="528273" cy="200501"/>
          </a:xfrm>
          <a:prstGeom prst="rect">
            <a:avLst/>
          </a:prstGeom>
          <a:noFill/>
          <a:ln>
            <a:noFill/>
          </a:ln>
        </p:spPr>
      </p:pic>
      <p:sp>
        <p:nvSpPr>
          <p:cNvPr id="21" name="Google Shape;21;p4"/>
          <p:cNvSpPr txBox="1"/>
          <p:nvPr/>
        </p:nvSpPr>
        <p:spPr>
          <a:xfrm>
            <a:off x="6418257" y="4786472"/>
            <a:ext cx="2041500" cy="92400"/>
          </a:xfrm>
          <a:prstGeom prst="rect">
            <a:avLst/>
          </a:prstGeom>
          <a:noFill/>
          <a:ln>
            <a:noFill/>
          </a:ln>
        </p:spPr>
        <p:txBody>
          <a:bodyPr spcFirstLastPara="1" wrap="square" lIns="0" tIns="0" rIns="0" bIns="0" anchor="t" anchorCtr="0">
            <a:spAutoFit/>
          </a:bodyPr>
          <a:lstStyle/>
          <a:p>
            <a:pPr marL="0" lvl="0" indent="0" algn="r" rtl="1">
              <a:lnSpc>
                <a:spcPct val="75000"/>
              </a:lnSpc>
              <a:spcBef>
                <a:spcPts val="0"/>
              </a:spcBef>
              <a:spcAft>
                <a:spcPts val="0"/>
              </a:spcAft>
              <a:buNone/>
            </a:pPr>
            <a:r>
              <a:rPr lang="en" sz="800">
                <a:solidFill>
                  <a:srgbClr val="B7B7B7"/>
                </a:solidFill>
                <a:latin typeface="Public Sans Thin"/>
                <a:ea typeface="Public Sans Thin"/>
                <a:cs typeface="Public Sans Thin"/>
                <a:sym typeface="Public Sans Thin"/>
              </a:rPr>
              <a:t>Confidential © Bizzabo 2021</a:t>
            </a:r>
            <a:endParaRPr sz="800">
              <a:solidFill>
                <a:srgbClr val="B7B7B7"/>
              </a:solidFill>
              <a:latin typeface="Public Sans Thin"/>
              <a:ea typeface="Public Sans Thin"/>
              <a:cs typeface="Public Sans Thin"/>
              <a:sym typeface="Public Sans Thin"/>
            </a:endParaRPr>
          </a:p>
        </p:txBody>
      </p:sp>
      <p:sp>
        <p:nvSpPr>
          <p:cNvPr id="22" name="Google Shape;22;p4"/>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lvl1pPr lvl="0" rtl="0">
              <a:buNone/>
              <a:defRPr>
                <a:solidFill>
                  <a:srgbClr val="3399CC"/>
                </a:solidFill>
                <a:latin typeface="Public Sans Thin"/>
                <a:ea typeface="Public Sans Thin"/>
                <a:cs typeface="Public Sans Thin"/>
                <a:sym typeface="Public Sans Thin"/>
              </a:defRPr>
            </a:lvl1pPr>
            <a:lvl2pPr lvl="1" rtl="0">
              <a:buNone/>
              <a:defRPr>
                <a:solidFill>
                  <a:srgbClr val="3399CC"/>
                </a:solidFill>
                <a:latin typeface="Public Sans Thin"/>
                <a:ea typeface="Public Sans Thin"/>
                <a:cs typeface="Public Sans Thin"/>
                <a:sym typeface="Public Sans Thin"/>
              </a:defRPr>
            </a:lvl2pPr>
            <a:lvl3pPr lvl="2" rtl="0">
              <a:buNone/>
              <a:defRPr>
                <a:solidFill>
                  <a:srgbClr val="3399CC"/>
                </a:solidFill>
                <a:latin typeface="Public Sans Thin"/>
                <a:ea typeface="Public Sans Thin"/>
                <a:cs typeface="Public Sans Thin"/>
                <a:sym typeface="Public Sans Thin"/>
              </a:defRPr>
            </a:lvl3pPr>
            <a:lvl4pPr lvl="3" rtl="0">
              <a:buNone/>
              <a:defRPr>
                <a:solidFill>
                  <a:srgbClr val="3399CC"/>
                </a:solidFill>
                <a:latin typeface="Public Sans Thin"/>
                <a:ea typeface="Public Sans Thin"/>
                <a:cs typeface="Public Sans Thin"/>
                <a:sym typeface="Public Sans Thin"/>
              </a:defRPr>
            </a:lvl4pPr>
            <a:lvl5pPr lvl="4" rtl="0">
              <a:buNone/>
              <a:defRPr>
                <a:solidFill>
                  <a:srgbClr val="3399CC"/>
                </a:solidFill>
                <a:latin typeface="Public Sans Thin"/>
                <a:ea typeface="Public Sans Thin"/>
                <a:cs typeface="Public Sans Thin"/>
                <a:sym typeface="Public Sans Thin"/>
              </a:defRPr>
            </a:lvl5pPr>
            <a:lvl6pPr lvl="5" rtl="0">
              <a:buNone/>
              <a:defRPr>
                <a:solidFill>
                  <a:srgbClr val="3399CC"/>
                </a:solidFill>
                <a:latin typeface="Public Sans Thin"/>
                <a:ea typeface="Public Sans Thin"/>
                <a:cs typeface="Public Sans Thin"/>
                <a:sym typeface="Public Sans Thin"/>
              </a:defRPr>
            </a:lvl6pPr>
            <a:lvl7pPr lvl="6" rtl="0">
              <a:buNone/>
              <a:defRPr>
                <a:solidFill>
                  <a:srgbClr val="3399CC"/>
                </a:solidFill>
                <a:latin typeface="Public Sans Thin"/>
                <a:ea typeface="Public Sans Thin"/>
                <a:cs typeface="Public Sans Thin"/>
                <a:sym typeface="Public Sans Thin"/>
              </a:defRPr>
            </a:lvl7pPr>
            <a:lvl8pPr lvl="7" rtl="0">
              <a:buNone/>
              <a:defRPr>
                <a:solidFill>
                  <a:srgbClr val="3399CC"/>
                </a:solidFill>
                <a:latin typeface="Public Sans Thin"/>
                <a:ea typeface="Public Sans Thin"/>
                <a:cs typeface="Public Sans Thin"/>
                <a:sym typeface="Public Sans Thin"/>
              </a:defRPr>
            </a:lvl8pPr>
            <a:lvl9pPr lvl="8" rtl="0">
              <a:buNone/>
              <a:defRPr>
                <a:solidFill>
                  <a:srgbClr val="3399CC"/>
                </a:solidFill>
                <a:latin typeface="Public Sans Thin"/>
                <a:ea typeface="Public Sans Thin"/>
                <a:cs typeface="Public Sans Thin"/>
                <a:sym typeface="Public Sans Th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orient="horz" pos="2994">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d screen + title &amp; body text">
  <p:cSld name="SECTION_HEADER_2">
    <p:spTree>
      <p:nvGrpSpPr>
        <p:cNvPr id="1" name="Shape 23"/>
        <p:cNvGrpSpPr/>
        <p:nvPr/>
      </p:nvGrpSpPr>
      <p:grpSpPr>
        <a:xfrm>
          <a:off x="0" y="0"/>
          <a:ext cx="0" cy="0"/>
          <a:chOff x="0" y="0"/>
          <a:chExt cx="0" cy="0"/>
        </a:xfrm>
      </p:grpSpPr>
      <p:sp>
        <p:nvSpPr>
          <p:cNvPr id="24" name="Google Shape;24;p5"/>
          <p:cNvSpPr/>
          <p:nvPr/>
        </p:nvSpPr>
        <p:spPr>
          <a:xfrm>
            <a:off x="4573075" y="4825"/>
            <a:ext cx="45708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txBox="1">
            <a:spLocks noGrp="1"/>
          </p:cNvSpPr>
          <p:nvPr>
            <p:ph type="subTitle" idx="1"/>
          </p:nvPr>
        </p:nvSpPr>
        <p:spPr>
          <a:xfrm>
            <a:off x="443400" y="457200"/>
            <a:ext cx="3014700" cy="6858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1pPr>
            <a:lvl2pPr lvl="1"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2pPr>
            <a:lvl3pPr lvl="2"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3pPr>
            <a:lvl4pPr lvl="3"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4pPr>
            <a:lvl5pPr lvl="4"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5pPr>
            <a:lvl6pPr lvl="5"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6pPr>
            <a:lvl7pPr lvl="6"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7pPr>
            <a:lvl8pPr lvl="7"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8pPr>
            <a:lvl9pPr lvl="8"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9pPr>
          </a:lstStyle>
          <a:p>
            <a:endParaRPr/>
          </a:p>
        </p:txBody>
      </p:sp>
      <p:sp>
        <p:nvSpPr>
          <p:cNvPr id="26" name="Google Shape;26;p5"/>
          <p:cNvSpPr txBox="1">
            <a:spLocks noGrp="1"/>
          </p:cNvSpPr>
          <p:nvPr>
            <p:ph type="subTitle" idx="2"/>
          </p:nvPr>
        </p:nvSpPr>
        <p:spPr>
          <a:xfrm>
            <a:off x="457200" y="1371600"/>
            <a:ext cx="3669900" cy="16755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200"/>
              <a:buFont typeface="Public Sans Thin"/>
              <a:buNone/>
              <a:defRPr sz="1200">
                <a:latin typeface="Public Sans Thin"/>
                <a:ea typeface="Public Sans Thin"/>
                <a:cs typeface="Public Sans Thin"/>
                <a:sym typeface="Public Sans Thin"/>
              </a:defRPr>
            </a:lvl1pPr>
            <a:lvl2pPr lvl="1" rtl="0">
              <a:lnSpc>
                <a:spcPct val="100000"/>
              </a:lnSpc>
              <a:spcBef>
                <a:spcPts val="100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29" name="Google Shape;29;p5"/>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lvl1pPr lvl="0" rtl="0">
              <a:buNone/>
              <a:defRPr>
                <a:solidFill>
                  <a:srgbClr val="3399CC"/>
                </a:solidFill>
                <a:latin typeface="Public Sans Thin"/>
                <a:ea typeface="Public Sans Thin"/>
                <a:cs typeface="Public Sans Thin"/>
                <a:sym typeface="Public Sans Thin"/>
              </a:defRPr>
            </a:lvl1pPr>
            <a:lvl2pPr lvl="1" rtl="0">
              <a:buNone/>
              <a:defRPr>
                <a:solidFill>
                  <a:srgbClr val="3399CC"/>
                </a:solidFill>
                <a:latin typeface="Public Sans Thin"/>
                <a:ea typeface="Public Sans Thin"/>
                <a:cs typeface="Public Sans Thin"/>
                <a:sym typeface="Public Sans Thin"/>
              </a:defRPr>
            </a:lvl2pPr>
            <a:lvl3pPr lvl="2" rtl="0">
              <a:buNone/>
              <a:defRPr>
                <a:solidFill>
                  <a:srgbClr val="3399CC"/>
                </a:solidFill>
                <a:latin typeface="Public Sans Thin"/>
                <a:ea typeface="Public Sans Thin"/>
                <a:cs typeface="Public Sans Thin"/>
                <a:sym typeface="Public Sans Thin"/>
              </a:defRPr>
            </a:lvl3pPr>
            <a:lvl4pPr lvl="3" rtl="0">
              <a:buNone/>
              <a:defRPr>
                <a:solidFill>
                  <a:srgbClr val="3399CC"/>
                </a:solidFill>
                <a:latin typeface="Public Sans Thin"/>
                <a:ea typeface="Public Sans Thin"/>
                <a:cs typeface="Public Sans Thin"/>
                <a:sym typeface="Public Sans Thin"/>
              </a:defRPr>
            </a:lvl4pPr>
            <a:lvl5pPr lvl="4" rtl="0">
              <a:buNone/>
              <a:defRPr>
                <a:solidFill>
                  <a:srgbClr val="3399CC"/>
                </a:solidFill>
                <a:latin typeface="Public Sans Thin"/>
                <a:ea typeface="Public Sans Thin"/>
                <a:cs typeface="Public Sans Thin"/>
                <a:sym typeface="Public Sans Thin"/>
              </a:defRPr>
            </a:lvl5pPr>
            <a:lvl6pPr lvl="5" rtl="0">
              <a:buNone/>
              <a:defRPr>
                <a:solidFill>
                  <a:srgbClr val="3399CC"/>
                </a:solidFill>
                <a:latin typeface="Public Sans Thin"/>
                <a:ea typeface="Public Sans Thin"/>
                <a:cs typeface="Public Sans Thin"/>
                <a:sym typeface="Public Sans Thin"/>
              </a:defRPr>
            </a:lvl6pPr>
            <a:lvl7pPr lvl="6" rtl="0">
              <a:buNone/>
              <a:defRPr>
                <a:solidFill>
                  <a:srgbClr val="3399CC"/>
                </a:solidFill>
                <a:latin typeface="Public Sans Thin"/>
                <a:ea typeface="Public Sans Thin"/>
                <a:cs typeface="Public Sans Thin"/>
                <a:sym typeface="Public Sans Thin"/>
              </a:defRPr>
            </a:lvl7pPr>
            <a:lvl8pPr lvl="7" rtl="0">
              <a:buNone/>
              <a:defRPr>
                <a:solidFill>
                  <a:srgbClr val="3399CC"/>
                </a:solidFill>
                <a:latin typeface="Public Sans Thin"/>
                <a:ea typeface="Public Sans Thin"/>
                <a:cs typeface="Public Sans Thin"/>
                <a:sym typeface="Public Sans Thin"/>
              </a:defRPr>
            </a:lvl8pPr>
            <a:lvl9pPr lvl="8" rtl="0">
              <a:buNone/>
              <a:defRPr>
                <a:solidFill>
                  <a:srgbClr val="3399CC"/>
                </a:solidFill>
                <a:latin typeface="Public Sans Thin"/>
                <a:ea typeface="Public Sans Thin"/>
                <a:cs typeface="Public Sans Thin"/>
                <a:sym typeface="Public Sans Th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orient="horz" pos="2994">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title + body text">
  <p:cSld name="SECTION_HEADER_2_1">
    <p:spTree>
      <p:nvGrpSpPr>
        <p:cNvPr id="1" name="Shape 30"/>
        <p:cNvGrpSpPr/>
        <p:nvPr/>
      </p:nvGrpSpPr>
      <p:grpSpPr>
        <a:xfrm>
          <a:off x="0" y="0"/>
          <a:ext cx="0" cy="0"/>
          <a:chOff x="0" y="0"/>
          <a:chExt cx="0" cy="0"/>
        </a:xfrm>
      </p:grpSpPr>
      <p:sp>
        <p:nvSpPr>
          <p:cNvPr id="31" name="Google Shape;31;p6"/>
          <p:cNvSpPr txBox="1">
            <a:spLocks noGrp="1"/>
          </p:cNvSpPr>
          <p:nvPr>
            <p:ph type="subTitle" idx="1"/>
          </p:nvPr>
        </p:nvSpPr>
        <p:spPr>
          <a:xfrm>
            <a:off x="443400" y="457200"/>
            <a:ext cx="5424000" cy="21144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Clr>
                <a:srgbClr val="39A8E0"/>
              </a:buClr>
              <a:buSzPts val="5700"/>
              <a:buFont typeface="Public Sans Thin"/>
              <a:buNone/>
              <a:defRPr sz="5700">
                <a:solidFill>
                  <a:srgbClr val="39A8E0"/>
                </a:solidFill>
                <a:latin typeface="Public Sans Thin"/>
                <a:ea typeface="Public Sans Thin"/>
                <a:cs typeface="Public Sans Thin"/>
                <a:sym typeface="Public Sans Thin"/>
              </a:defRPr>
            </a:lvl1pPr>
            <a:lvl2pPr lvl="1"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2pPr>
            <a:lvl3pPr lvl="2"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3pPr>
            <a:lvl4pPr lvl="3"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4pPr>
            <a:lvl5pPr lvl="4"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5pPr>
            <a:lvl6pPr lvl="5"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6pPr>
            <a:lvl7pPr lvl="6"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7pPr>
            <a:lvl8pPr lvl="7"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8pPr>
            <a:lvl9pPr lvl="8"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9pPr>
          </a:lstStyle>
          <a:p>
            <a:endParaRPr/>
          </a:p>
        </p:txBody>
      </p:sp>
      <p:sp>
        <p:nvSpPr>
          <p:cNvPr id="32" name="Google Shape;32;p6"/>
          <p:cNvSpPr txBox="1">
            <a:spLocks noGrp="1"/>
          </p:cNvSpPr>
          <p:nvPr>
            <p:ph type="subTitle" idx="2"/>
          </p:nvPr>
        </p:nvSpPr>
        <p:spPr>
          <a:xfrm>
            <a:off x="457200" y="2571750"/>
            <a:ext cx="4026000" cy="16755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200"/>
              <a:buFont typeface="Public Sans Thin"/>
              <a:buNone/>
              <a:defRPr sz="1200">
                <a:latin typeface="Public Sans Thin"/>
                <a:ea typeface="Public Sans Thin"/>
                <a:cs typeface="Public Sans Thin"/>
                <a:sym typeface="Public Sans Thin"/>
              </a:defRPr>
            </a:lvl1pPr>
            <a:lvl2pPr lvl="1" rtl="0">
              <a:lnSpc>
                <a:spcPct val="100000"/>
              </a:lnSpc>
              <a:spcBef>
                <a:spcPts val="100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pic>
        <p:nvPicPr>
          <p:cNvPr id="33" name="Google Shape;33;p6"/>
          <p:cNvPicPr preferRelativeResize="0"/>
          <p:nvPr/>
        </p:nvPicPr>
        <p:blipFill rotWithShape="1">
          <a:blip r:embed="rId2">
            <a:alphaModFix/>
          </a:blip>
          <a:srcRect/>
          <a:stretch/>
        </p:blipFill>
        <p:spPr>
          <a:xfrm>
            <a:off x="429478" y="4718870"/>
            <a:ext cx="528273" cy="200501"/>
          </a:xfrm>
          <a:prstGeom prst="rect">
            <a:avLst/>
          </a:prstGeom>
          <a:noFill/>
          <a:ln>
            <a:noFill/>
          </a:ln>
        </p:spPr>
      </p:pic>
      <p:sp>
        <p:nvSpPr>
          <p:cNvPr id="34" name="Google Shape;34;p6"/>
          <p:cNvSpPr txBox="1"/>
          <p:nvPr/>
        </p:nvSpPr>
        <p:spPr>
          <a:xfrm>
            <a:off x="6418257" y="4786472"/>
            <a:ext cx="2041500" cy="92400"/>
          </a:xfrm>
          <a:prstGeom prst="rect">
            <a:avLst/>
          </a:prstGeom>
          <a:noFill/>
          <a:ln>
            <a:noFill/>
          </a:ln>
        </p:spPr>
        <p:txBody>
          <a:bodyPr spcFirstLastPara="1" wrap="square" lIns="0" tIns="0" rIns="0" bIns="0" anchor="t" anchorCtr="0">
            <a:spAutoFit/>
          </a:bodyPr>
          <a:lstStyle/>
          <a:p>
            <a:pPr marL="0" lvl="0" indent="0" algn="r" rtl="1">
              <a:lnSpc>
                <a:spcPct val="75000"/>
              </a:lnSpc>
              <a:spcBef>
                <a:spcPts val="0"/>
              </a:spcBef>
              <a:spcAft>
                <a:spcPts val="0"/>
              </a:spcAft>
              <a:buNone/>
            </a:pPr>
            <a:r>
              <a:rPr lang="en" sz="800">
                <a:solidFill>
                  <a:srgbClr val="B7B7B7"/>
                </a:solidFill>
                <a:latin typeface="Public Sans Thin"/>
                <a:ea typeface="Public Sans Thin"/>
                <a:cs typeface="Public Sans Thin"/>
                <a:sym typeface="Public Sans Thin"/>
              </a:rPr>
              <a:t>Confidential © Bizzabo 2021</a:t>
            </a:r>
            <a:endParaRPr sz="800">
              <a:solidFill>
                <a:srgbClr val="B7B7B7"/>
              </a:solidFill>
              <a:latin typeface="Public Sans Thin"/>
              <a:ea typeface="Public Sans Thin"/>
              <a:cs typeface="Public Sans Thin"/>
              <a:sym typeface="Public Sans Thin"/>
            </a:endParaRPr>
          </a:p>
        </p:txBody>
      </p:sp>
      <p:sp>
        <p:nvSpPr>
          <p:cNvPr id="35" name="Google Shape;35;p6"/>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lvl1pPr lvl="0" rtl="0">
              <a:buNone/>
              <a:defRPr>
                <a:solidFill>
                  <a:srgbClr val="3399CC"/>
                </a:solidFill>
                <a:latin typeface="Public Sans Thin"/>
                <a:ea typeface="Public Sans Thin"/>
                <a:cs typeface="Public Sans Thin"/>
                <a:sym typeface="Public Sans Thin"/>
              </a:defRPr>
            </a:lvl1pPr>
            <a:lvl2pPr lvl="1" rtl="0">
              <a:buNone/>
              <a:defRPr>
                <a:solidFill>
                  <a:srgbClr val="3399CC"/>
                </a:solidFill>
                <a:latin typeface="Public Sans Thin"/>
                <a:ea typeface="Public Sans Thin"/>
                <a:cs typeface="Public Sans Thin"/>
                <a:sym typeface="Public Sans Thin"/>
              </a:defRPr>
            </a:lvl2pPr>
            <a:lvl3pPr lvl="2" rtl="0">
              <a:buNone/>
              <a:defRPr>
                <a:solidFill>
                  <a:srgbClr val="3399CC"/>
                </a:solidFill>
                <a:latin typeface="Public Sans Thin"/>
                <a:ea typeface="Public Sans Thin"/>
                <a:cs typeface="Public Sans Thin"/>
                <a:sym typeface="Public Sans Thin"/>
              </a:defRPr>
            </a:lvl3pPr>
            <a:lvl4pPr lvl="3" rtl="0">
              <a:buNone/>
              <a:defRPr>
                <a:solidFill>
                  <a:srgbClr val="3399CC"/>
                </a:solidFill>
                <a:latin typeface="Public Sans Thin"/>
                <a:ea typeface="Public Sans Thin"/>
                <a:cs typeface="Public Sans Thin"/>
                <a:sym typeface="Public Sans Thin"/>
              </a:defRPr>
            </a:lvl4pPr>
            <a:lvl5pPr lvl="4" rtl="0">
              <a:buNone/>
              <a:defRPr>
                <a:solidFill>
                  <a:srgbClr val="3399CC"/>
                </a:solidFill>
                <a:latin typeface="Public Sans Thin"/>
                <a:ea typeface="Public Sans Thin"/>
                <a:cs typeface="Public Sans Thin"/>
                <a:sym typeface="Public Sans Thin"/>
              </a:defRPr>
            </a:lvl5pPr>
            <a:lvl6pPr lvl="5" rtl="0">
              <a:buNone/>
              <a:defRPr>
                <a:solidFill>
                  <a:srgbClr val="3399CC"/>
                </a:solidFill>
                <a:latin typeface="Public Sans Thin"/>
                <a:ea typeface="Public Sans Thin"/>
                <a:cs typeface="Public Sans Thin"/>
                <a:sym typeface="Public Sans Thin"/>
              </a:defRPr>
            </a:lvl6pPr>
            <a:lvl7pPr lvl="6" rtl="0">
              <a:buNone/>
              <a:defRPr>
                <a:solidFill>
                  <a:srgbClr val="3399CC"/>
                </a:solidFill>
                <a:latin typeface="Public Sans Thin"/>
                <a:ea typeface="Public Sans Thin"/>
                <a:cs typeface="Public Sans Thin"/>
                <a:sym typeface="Public Sans Thin"/>
              </a:defRPr>
            </a:lvl7pPr>
            <a:lvl8pPr lvl="7" rtl="0">
              <a:buNone/>
              <a:defRPr>
                <a:solidFill>
                  <a:srgbClr val="3399CC"/>
                </a:solidFill>
                <a:latin typeface="Public Sans Thin"/>
                <a:ea typeface="Public Sans Thin"/>
                <a:cs typeface="Public Sans Thin"/>
                <a:sym typeface="Public Sans Thin"/>
              </a:defRPr>
            </a:lvl8pPr>
            <a:lvl9pPr lvl="8" rtl="0">
              <a:buNone/>
              <a:defRPr>
                <a:solidFill>
                  <a:srgbClr val="3399CC"/>
                </a:solidFill>
                <a:latin typeface="Public Sans Thin"/>
                <a:ea typeface="Public Sans Thin"/>
                <a:cs typeface="Public Sans Thin"/>
                <a:sym typeface="Public Sans Th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orient="horz" pos="2994">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mall + body text 1 : divided">
  <p:cSld name="SECTION_HEADER_2_1_1">
    <p:spTree>
      <p:nvGrpSpPr>
        <p:cNvPr id="1" name="Shape 36"/>
        <p:cNvGrpSpPr/>
        <p:nvPr/>
      </p:nvGrpSpPr>
      <p:grpSpPr>
        <a:xfrm>
          <a:off x="0" y="0"/>
          <a:ext cx="0" cy="0"/>
          <a:chOff x="0" y="0"/>
          <a:chExt cx="0" cy="0"/>
        </a:xfrm>
      </p:grpSpPr>
      <p:sp>
        <p:nvSpPr>
          <p:cNvPr id="37" name="Google Shape;37;p7"/>
          <p:cNvSpPr txBox="1">
            <a:spLocks noGrp="1"/>
          </p:cNvSpPr>
          <p:nvPr>
            <p:ph type="subTitle" idx="1"/>
          </p:nvPr>
        </p:nvSpPr>
        <p:spPr>
          <a:xfrm>
            <a:off x="443400" y="457200"/>
            <a:ext cx="2833200" cy="15894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1pPr>
            <a:lvl2pPr lvl="1"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2pPr>
            <a:lvl3pPr lvl="2"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3pPr>
            <a:lvl4pPr lvl="3"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4pPr>
            <a:lvl5pPr lvl="4"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5pPr>
            <a:lvl6pPr lvl="5"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6pPr>
            <a:lvl7pPr lvl="6"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7pPr>
            <a:lvl8pPr lvl="7"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8pPr>
            <a:lvl9pPr lvl="8"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9pPr>
          </a:lstStyle>
          <a:p>
            <a:endParaRPr/>
          </a:p>
        </p:txBody>
      </p:sp>
      <p:sp>
        <p:nvSpPr>
          <p:cNvPr id="38" name="Google Shape;38;p7"/>
          <p:cNvSpPr txBox="1">
            <a:spLocks noGrp="1"/>
          </p:cNvSpPr>
          <p:nvPr>
            <p:ph type="subTitle" idx="2"/>
          </p:nvPr>
        </p:nvSpPr>
        <p:spPr>
          <a:xfrm>
            <a:off x="4660900" y="457200"/>
            <a:ext cx="4026000" cy="16755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200"/>
              <a:buFont typeface="Public Sans Thin"/>
              <a:buNone/>
              <a:defRPr sz="1200">
                <a:latin typeface="Public Sans Thin"/>
                <a:ea typeface="Public Sans Thin"/>
                <a:cs typeface="Public Sans Thin"/>
                <a:sym typeface="Public Sans Thin"/>
              </a:defRPr>
            </a:lvl1pPr>
            <a:lvl2pPr lvl="1" rtl="0">
              <a:lnSpc>
                <a:spcPct val="100000"/>
              </a:lnSpc>
              <a:spcBef>
                <a:spcPts val="100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41" name="Google Shape;41;p7"/>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lvl1pPr lvl="0" rtl="0">
              <a:buNone/>
              <a:defRPr>
                <a:solidFill>
                  <a:srgbClr val="3399CC"/>
                </a:solidFill>
                <a:latin typeface="Public Sans Thin"/>
                <a:ea typeface="Public Sans Thin"/>
                <a:cs typeface="Public Sans Thin"/>
                <a:sym typeface="Public Sans Thin"/>
              </a:defRPr>
            </a:lvl1pPr>
            <a:lvl2pPr lvl="1" rtl="0">
              <a:buNone/>
              <a:defRPr>
                <a:solidFill>
                  <a:srgbClr val="3399CC"/>
                </a:solidFill>
                <a:latin typeface="Public Sans Thin"/>
                <a:ea typeface="Public Sans Thin"/>
                <a:cs typeface="Public Sans Thin"/>
                <a:sym typeface="Public Sans Thin"/>
              </a:defRPr>
            </a:lvl2pPr>
            <a:lvl3pPr lvl="2" rtl="0">
              <a:buNone/>
              <a:defRPr>
                <a:solidFill>
                  <a:srgbClr val="3399CC"/>
                </a:solidFill>
                <a:latin typeface="Public Sans Thin"/>
                <a:ea typeface="Public Sans Thin"/>
                <a:cs typeface="Public Sans Thin"/>
                <a:sym typeface="Public Sans Thin"/>
              </a:defRPr>
            </a:lvl3pPr>
            <a:lvl4pPr lvl="3" rtl="0">
              <a:buNone/>
              <a:defRPr>
                <a:solidFill>
                  <a:srgbClr val="3399CC"/>
                </a:solidFill>
                <a:latin typeface="Public Sans Thin"/>
                <a:ea typeface="Public Sans Thin"/>
                <a:cs typeface="Public Sans Thin"/>
                <a:sym typeface="Public Sans Thin"/>
              </a:defRPr>
            </a:lvl4pPr>
            <a:lvl5pPr lvl="4" rtl="0">
              <a:buNone/>
              <a:defRPr>
                <a:solidFill>
                  <a:srgbClr val="3399CC"/>
                </a:solidFill>
                <a:latin typeface="Public Sans Thin"/>
                <a:ea typeface="Public Sans Thin"/>
                <a:cs typeface="Public Sans Thin"/>
                <a:sym typeface="Public Sans Thin"/>
              </a:defRPr>
            </a:lvl5pPr>
            <a:lvl6pPr lvl="5" rtl="0">
              <a:buNone/>
              <a:defRPr>
                <a:solidFill>
                  <a:srgbClr val="3399CC"/>
                </a:solidFill>
                <a:latin typeface="Public Sans Thin"/>
                <a:ea typeface="Public Sans Thin"/>
                <a:cs typeface="Public Sans Thin"/>
                <a:sym typeface="Public Sans Thin"/>
              </a:defRPr>
            </a:lvl6pPr>
            <a:lvl7pPr lvl="6" rtl="0">
              <a:buNone/>
              <a:defRPr>
                <a:solidFill>
                  <a:srgbClr val="3399CC"/>
                </a:solidFill>
                <a:latin typeface="Public Sans Thin"/>
                <a:ea typeface="Public Sans Thin"/>
                <a:cs typeface="Public Sans Thin"/>
                <a:sym typeface="Public Sans Thin"/>
              </a:defRPr>
            </a:lvl7pPr>
            <a:lvl8pPr lvl="7" rtl="0">
              <a:buNone/>
              <a:defRPr>
                <a:solidFill>
                  <a:srgbClr val="3399CC"/>
                </a:solidFill>
                <a:latin typeface="Public Sans Thin"/>
                <a:ea typeface="Public Sans Thin"/>
                <a:cs typeface="Public Sans Thin"/>
                <a:sym typeface="Public Sans Thin"/>
              </a:defRPr>
            </a:lvl8pPr>
            <a:lvl9pPr lvl="8" rtl="0">
              <a:buNone/>
              <a:defRPr>
                <a:solidFill>
                  <a:srgbClr val="3399CC"/>
                </a:solidFill>
                <a:latin typeface="Public Sans Thin"/>
                <a:ea typeface="Public Sans Thin"/>
                <a:cs typeface="Public Sans Thin"/>
                <a:sym typeface="Public Sans Th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orient="horz" pos="2994">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mall title + body text 1 1">
  <p:cSld name="SECTION_HEADER_2_1_1_1">
    <p:spTree>
      <p:nvGrpSpPr>
        <p:cNvPr id="1" name="Shape 42"/>
        <p:cNvGrpSpPr/>
        <p:nvPr/>
      </p:nvGrpSpPr>
      <p:grpSpPr>
        <a:xfrm>
          <a:off x="0" y="0"/>
          <a:ext cx="0" cy="0"/>
          <a:chOff x="0" y="0"/>
          <a:chExt cx="0" cy="0"/>
        </a:xfrm>
      </p:grpSpPr>
      <p:sp>
        <p:nvSpPr>
          <p:cNvPr id="43" name="Google Shape;43;p8"/>
          <p:cNvSpPr txBox="1">
            <a:spLocks noGrp="1"/>
          </p:cNvSpPr>
          <p:nvPr>
            <p:ph type="subTitle" idx="1"/>
          </p:nvPr>
        </p:nvSpPr>
        <p:spPr>
          <a:xfrm>
            <a:off x="443400" y="457200"/>
            <a:ext cx="2833200" cy="15894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1pPr>
            <a:lvl2pPr lvl="1"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2pPr>
            <a:lvl3pPr lvl="2"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3pPr>
            <a:lvl4pPr lvl="3"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4pPr>
            <a:lvl5pPr lvl="4"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5pPr>
            <a:lvl6pPr lvl="5"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6pPr>
            <a:lvl7pPr lvl="6"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7pPr>
            <a:lvl8pPr lvl="7"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8pPr>
            <a:lvl9pPr lvl="8" rtl="0">
              <a:lnSpc>
                <a:spcPct val="75000"/>
              </a:lnSpc>
              <a:spcBef>
                <a:spcPts val="0"/>
              </a:spcBef>
              <a:spcAft>
                <a:spcPts val="0"/>
              </a:spcAft>
              <a:buSzPts val="2400"/>
              <a:buFont typeface="Public Sans Thin"/>
              <a:buNone/>
              <a:defRPr sz="2400">
                <a:latin typeface="Public Sans Thin"/>
                <a:ea typeface="Public Sans Thin"/>
                <a:cs typeface="Public Sans Thin"/>
                <a:sym typeface="Public Sans Thin"/>
              </a:defRPr>
            </a:lvl9pPr>
          </a:lstStyle>
          <a:p>
            <a:endParaRPr/>
          </a:p>
        </p:txBody>
      </p:sp>
      <p:sp>
        <p:nvSpPr>
          <p:cNvPr id="44" name="Google Shape;44;p8"/>
          <p:cNvSpPr txBox="1">
            <a:spLocks noGrp="1"/>
          </p:cNvSpPr>
          <p:nvPr>
            <p:ph type="subTitle" idx="2"/>
          </p:nvPr>
        </p:nvSpPr>
        <p:spPr>
          <a:xfrm>
            <a:off x="457200" y="1562650"/>
            <a:ext cx="5410200" cy="23547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200"/>
              <a:buFont typeface="Public Sans Thin"/>
              <a:buNone/>
              <a:defRPr sz="1200">
                <a:latin typeface="Public Sans Thin"/>
                <a:ea typeface="Public Sans Thin"/>
                <a:cs typeface="Public Sans Thin"/>
                <a:sym typeface="Public Sans Thin"/>
              </a:defRPr>
            </a:lvl1pPr>
            <a:lvl2pPr lvl="1" rtl="0">
              <a:lnSpc>
                <a:spcPct val="100000"/>
              </a:lnSpc>
              <a:spcBef>
                <a:spcPts val="100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pic>
        <p:nvPicPr>
          <p:cNvPr id="45" name="Google Shape;45;p8"/>
          <p:cNvPicPr preferRelativeResize="0"/>
          <p:nvPr/>
        </p:nvPicPr>
        <p:blipFill rotWithShape="1">
          <a:blip r:embed="rId2">
            <a:alphaModFix/>
          </a:blip>
          <a:srcRect/>
          <a:stretch/>
        </p:blipFill>
        <p:spPr>
          <a:xfrm>
            <a:off x="429478" y="4718870"/>
            <a:ext cx="528273" cy="200501"/>
          </a:xfrm>
          <a:prstGeom prst="rect">
            <a:avLst/>
          </a:prstGeom>
          <a:noFill/>
          <a:ln>
            <a:noFill/>
          </a:ln>
        </p:spPr>
      </p:pic>
      <p:sp>
        <p:nvSpPr>
          <p:cNvPr id="46" name="Google Shape;46;p8"/>
          <p:cNvSpPr txBox="1"/>
          <p:nvPr/>
        </p:nvSpPr>
        <p:spPr>
          <a:xfrm>
            <a:off x="6418257" y="4786472"/>
            <a:ext cx="2041500" cy="92400"/>
          </a:xfrm>
          <a:prstGeom prst="rect">
            <a:avLst/>
          </a:prstGeom>
          <a:noFill/>
          <a:ln>
            <a:noFill/>
          </a:ln>
        </p:spPr>
        <p:txBody>
          <a:bodyPr spcFirstLastPara="1" wrap="square" lIns="0" tIns="0" rIns="0" bIns="0" anchor="t" anchorCtr="0">
            <a:spAutoFit/>
          </a:bodyPr>
          <a:lstStyle/>
          <a:p>
            <a:pPr marL="0" lvl="0" indent="0" algn="r" rtl="1">
              <a:lnSpc>
                <a:spcPct val="75000"/>
              </a:lnSpc>
              <a:spcBef>
                <a:spcPts val="0"/>
              </a:spcBef>
              <a:spcAft>
                <a:spcPts val="0"/>
              </a:spcAft>
              <a:buNone/>
            </a:pPr>
            <a:r>
              <a:rPr lang="en" sz="800">
                <a:solidFill>
                  <a:srgbClr val="B7B7B7"/>
                </a:solidFill>
                <a:latin typeface="Public Sans Thin"/>
                <a:ea typeface="Public Sans Thin"/>
                <a:cs typeface="Public Sans Thin"/>
                <a:sym typeface="Public Sans Thin"/>
              </a:rPr>
              <a:t>Confidential © Bizzabo 2021</a:t>
            </a:r>
            <a:endParaRPr sz="800">
              <a:solidFill>
                <a:srgbClr val="B7B7B7"/>
              </a:solidFill>
              <a:latin typeface="Public Sans Thin"/>
              <a:ea typeface="Public Sans Thin"/>
              <a:cs typeface="Public Sans Thin"/>
              <a:sym typeface="Public Sans Thin"/>
            </a:endParaRPr>
          </a:p>
        </p:txBody>
      </p:sp>
      <p:sp>
        <p:nvSpPr>
          <p:cNvPr id="47" name="Google Shape;47;p8"/>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lvl1pPr lvl="0" rtl="0">
              <a:buNone/>
              <a:defRPr>
                <a:solidFill>
                  <a:srgbClr val="3399CC"/>
                </a:solidFill>
                <a:latin typeface="Public Sans Thin"/>
                <a:ea typeface="Public Sans Thin"/>
                <a:cs typeface="Public Sans Thin"/>
                <a:sym typeface="Public Sans Thin"/>
              </a:defRPr>
            </a:lvl1pPr>
            <a:lvl2pPr lvl="1" rtl="0">
              <a:buNone/>
              <a:defRPr>
                <a:solidFill>
                  <a:srgbClr val="3399CC"/>
                </a:solidFill>
                <a:latin typeface="Public Sans Thin"/>
                <a:ea typeface="Public Sans Thin"/>
                <a:cs typeface="Public Sans Thin"/>
                <a:sym typeface="Public Sans Thin"/>
              </a:defRPr>
            </a:lvl2pPr>
            <a:lvl3pPr lvl="2" rtl="0">
              <a:buNone/>
              <a:defRPr>
                <a:solidFill>
                  <a:srgbClr val="3399CC"/>
                </a:solidFill>
                <a:latin typeface="Public Sans Thin"/>
                <a:ea typeface="Public Sans Thin"/>
                <a:cs typeface="Public Sans Thin"/>
                <a:sym typeface="Public Sans Thin"/>
              </a:defRPr>
            </a:lvl3pPr>
            <a:lvl4pPr lvl="3" rtl="0">
              <a:buNone/>
              <a:defRPr>
                <a:solidFill>
                  <a:srgbClr val="3399CC"/>
                </a:solidFill>
                <a:latin typeface="Public Sans Thin"/>
                <a:ea typeface="Public Sans Thin"/>
                <a:cs typeface="Public Sans Thin"/>
                <a:sym typeface="Public Sans Thin"/>
              </a:defRPr>
            </a:lvl4pPr>
            <a:lvl5pPr lvl="4" rtl="0">
              <a:buNone/>
              <a:defRPr>
                <a:solidFill>
                  <a:srgbClr val="3399CC"/>
                </a:solidFill>
                <a:latin typeface="Public Sans Thin"/>
                <a:ea typeface="Public Sans Thin"/>
                <a:cs typeface="Public Sans Thin"/>
                <a:sym typeface="Public Sans Thin"/>
              </a:defRPr>
            </a:lvl5pPr>
            <a:lvl6pPr lvl="5" rtl="0">
              <a:buNone/>
              <a:defRPr>
                <a:solidFill>
                  <a:srgbClr val="3399CC"/>
                </a:solidFill>
                <a:latin typeface="Public Sans Thin"/>
                <a:ea typeface="Public Sans Thin"/>
                <a:cs typeface="Public Sans Thin"/>
                <a:sym typeface="Public Sans Thin"/>
              </a:defRPr>
            </a:lvl6pPr>
            <a:lvl7pPr lvl="6" rtl="0">
              <a:buNone/>
              <a:defRPr>
                <a:solidFill>
                  <a:srgbClr val="3399CC"/>
                </a:solidFill>
                <a:latin typeface="Public Sans Thin"/>
                <a:ea typeface="Public Sans Thin"/>
                <a:cs typeface="Public Sans Thin"/>
                <a:sym typeface="Public Sans Thin"/>
              </a:defRPr>
            </a:lvl7pPr>
            <a:lvl8pPr lvl="7" rtl="0">
              <a:buNone/>
              <a:defRPr>
                <a:solidFill>
                  <a:srgbClr val="3399CC"/>
                </a:solidFill>
                <a:latin typeface="Public Sans Thin"/>
                <a:ea typeface="Public Sans Thin"/>
                <a:cs typeface="Public Sans Thin"/>
                <a:sym typeface="Public Sans Thin"/>
              </a:defRPr>
            </a:lvl8pPr>
            <a:lvl9pPr lvl="8" rtl="0">
              <a:buNone/>
              <a:defRPr>
                <a:solidFill>
                  <a:srgbClr val="3399CC"/>
                </a:solidFill>
                <a:latin typeface="Public Sans Thin"/>
                <a:ea typeface="Public Sans Thin"/>
                <a:cs typeface="Public Sans Thin"/>
                <a:sym typeface="Public Sans Th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orient="horz" pos="2994">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E4EEF7"/>
        </a:solid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subTitle" idx="1"/>
          </p:nvPr>
        </p:nvSpPr>
        <p:spPr>
          <a:xfrm>
            <a:off x="443400" y="457200"/>
            <a:ext cx="5424000" cy="2541600"/>
          </a:xfrm>
          <a:prstGeom prst="rect">
            <a:avLst/>
          </a:prstGeom>
          <a:noFill/>
          <a:ln>
            <a:noFill/>
          </a:ln>
        </p:spPr>
        <p:txBody>
          <a:bodyPr spcFirstLastPara="1" wrap="square" lIns="0" tIns="0" rIns="0" bIns="0" anchor="t" anchorCtr="0">
            <a:noAutofit/>
          </a:bodyPr>
          <a:lstStyle>
            <a:lvl1pPr lvl="0" rtl="0">
              <a:lnSpc>
                <a:spcPct val="75000"/>
              </a:lnSpc>
              <a:spcBef>
                <a:spcPts val="0"/>
              </a:spcBef>
              <a:spcAft>
                <a:spcPts val="0"/>
              </a:spcAft>
              <a:buClr>
                <a:srgbClr val="070438"/>
              </a:buClr>
              <a:buSzPts val="5700"/>
              <a:buFont typeface="Public Sans Thin"/>
              <a:buNone/>
              <a:defRPr sz="5700">
                <a:solidFill>
                  <a:srgbClr val="070438"/>
                </a:solidFill>
                <a:latin typeface="Public Sans Thin"/>
                <a:ea typeface="Public Sans Thin"/>
                <a:cs typeface="Public Sans Thin"/>
                <a:sym typeface="Public Sans Thin"/>
              </a:defRPr>
            </a:lvl1pPr>
            <a:lvl2pPr lvl="1"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2pPr>
            <a:lvl3pPr lvl="2"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3pPr>
            <a:lvl4pPr lvl="3"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4pPr>
            <a:lvl5pPr lvl="4"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5pPr>
            <a:lvl6pPr lvl="5"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6pPr>
            <a:lvl7pPr lvl="6"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7pPr>
            <a:lvl8pPr lvl="7"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8pPr>
            <a:lvl9pPr lvl="8" rtl="0">
              <a:lnSpc>
                <a:spcPct val="75000"/>
              </a:lnSpc>
              <a:spcBef>
                <a:spcPts val="0"/>
              </a:spcBef>
              <a:spcAft>
                <a:spcPts val="0"/>
              </a:spcAft>
              <a:buClr>
                <a:srgbClr val="FFFFFF"/>
              </a:buClr>
              <a:buSzPts val="5700"/>
              <a:buFont typeface="Public Sans Thin"/>
              <a:buNone/>
              <a:defRPr sz="5700">
                <a:solidFill>
                  <a:srgbClr val="FFFFFF"/>
                </a:solidFill>
                <a:latin typeface="Public Sans Thin"/>
                <a:ea typeface="Public Sans Thin"/>
                <a:cs typeface="Public Sans Thin"/>
                <a:sym typeface="Public Sans Thin"/>
              </a:defRPr>
            </a:lvl9pPr>
          </a:lstStyle>
          <a:p>
            <a:endParaRPr/>
          </a:p>
        </p:txBody>
      </p:sp>
      <p:sp>
        <p:nvSpPr>
          <p:cNvPr id="52" name="Google Shape;52;p9"/>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lvl1pPr lvl="0" rtl="0">
              <a:buNone/>
              <a:defRPr>
                <a:solidFill>
                  <a:srgbClr val="3399CC"/>
                </a:solidFill>
                <a:latin typeface="Public Sans Thin"/>
                <a:ea typeface="Public Sans Thin"/>
                <a:cs typeface="Public Sans Thin"/>
                <a:sym typeface="Public Sans Thin"/>
              </a:defRPr>
            </a:lvl1pPr>
            <a:lvl2pPr lvl="1" rtl="0">
              <a:buNone/>
              <a:defRPr>
                <a:solidFill>
                  <a:srgbClr val="3399CC"/>
                </a:solidFill>
                <a:latin typeface="Public Sans Thin"/>
                <a:ea typeface="Public Sans Thin"/>
                <a:cs typeface="Public Sans Thin"/>
                <a:sym typeface="Public Sans Thin"/>
              </a:defRPr>
            </a:lvl2pPr>
            <a:lvl3pPr lvl="2" rtl="0">
              <a:buNone/>
              <a:defRPr>
                <a:solidFill>
                  <a:srgbClr val="3399CC"/>
                </a:solidFill>
                <a:latin typeface="Public Sans Thin"/>
                <a:ea typeface="Public Sans Thin"/>
                <a:cs typeface="Public Sans Thin"/>
                <a:sym typeface="Public Sans Thin"/>
              </a:defRPr>
            </a:lvl3pPr>
            <a:lvl4pPr lvl="3" rtl="0">
              <a:buNone/>
              <a:defRPr>
                <a:solidFill>
                  <a:srgbClr val="3399CC"/>
                </a:solidFill>
                <a:latin typeface="Public Sans Thin"/>
                <a:ea typeface="Public Sans Thin"/>
                <a:cs typeface="Public Sans Thin"/>
                <a:sym typeface="Public Sans Thin"/>
              </a:defRPr>
            </a:lvl4pPr>
            <a:lvl5pPr lvl="4" rtl="0">
              <a:buNone/>
              <a:defRPr>
                <a:solidFill>
                  <a:srgbClr val="3399CC"/>
                </a:solidFill>
                <a:latin typeface="Public Sans Thin"/>
                <a:ea typeface="Public Sans Thin"/>
                <a:cs typeface="Public Sans Thin"/>
                <a:sym typeface="Public Sans Thin"/>
              </a:defRPr>
            </a:lvl5pPr>
            <a:lvl6pPr lvl="5" rtl="0">
              <a:buNone/>
              <a:defRPr>
                <a:solidFill>
                  <a:srgbClr val="3399CC"/>
                </a:solidFill>
                <a:latin typeface="Public Sans Thin"/>
                <a:ea typeface="Public Sans Thin"/>
                <a:cs typeface="Public Sans Thin"/>
                <a:sym typeface="Public Sans Thin"/>
              </a:defRPr>
            </a:lvl6pPr>
            <a:lvl7pPr lvl="6" rtl="0">
              <a:buNone/>
              <a:defRPr>
                <a:solidFill>
                  <a:srgbClr val="3399CC"/>
                </a:solidFill>
                <a:latin typeface="Public Sans Thin"/>
                <a:ea typeface="Public Sans Thin"/>
                <a:cs typeface="Public Sans Thin"/>
                <a:sym typeface="Public Sans Thin"/>
              </a:defRPr>
            </a:lvl7pPr>
            <a:lvl8pPr lvl="7" rtl="0">
              <a:buNone/>
              <a:defRPr>
                <a:solidFill>
                  <a:srgbClr val="3399CC"/>
                </a:solidFill>
                <a:latin typeface="Public Sans Thin"/>
                <a:ea typeface="Public Sans Thin"/>
                <a:cs typeface="Public Sans Thin"/>
                <a:sym typeface="Public Sans Thin"/>
              </a:defRPr>
            </a:lvl8pPr>
            <a:lvl9pPr lvl="8" rtl="0">
              <a:buNone/>
              <a:defRPr>
                <a:solidFill>
                  <a:srgbClr val="3399CC"/>
                </a:solidFill>
                <a:latin typeface="Public Sans Thin"/>
                <a:ea typeface="Public Sans Thin"/>
                <a:cs typeface="Public Sans Thin"/>
                <a:sym typeface="Public Sans Th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zzabo master template 2">
  <p:cSld name="TITLE_ONLY_2">
    <p:bg>
      <p:bgPr>
        <a:solidFill>
          <a:srgbClr val="070438"/>
        </a:solidFill>
        <a:effectLst/>
      </p:bgPr>
    </p:bg>
    <p:spTree>
      <p:nvGrpSpPr>
        <p:cNvPr id="1" name="Shape 53"/>
        <p:cNvGrpSpPr/>
        <p:nvPr/>
      </p:nvGrpSpPr>
      <p:grpSpPr>
        <a:xfrm>
          <a:off x="0" y="0"/>
          <a:ext cx="0" cy="0"/>
          <a:chOff x="0" y="0"/>
          <a:chExt cx="0" cy="0"/>
        </a:xfrm>
      </p:grpSpPr>
      <p:sp>
        <p:nvSpPr>
          <p:cNvPr id="54" name="Google Shape;54;p10"/>
          <p:cNvSpPr txBox="1"/>
          <p:nvPr/>
        </p:nvSpPr>
        <p:spPr>
          <a:xfrm>
            <a:off x="457200" y="2165225"/>
            <a:ext cx="4904100" cy="657900"/>
          </a:xfrm>
          <a:prstGeom prst="rect">
            <a:avLst/>
          </a:prstGeom>
          <a:noFill/>
          <a:ln>
            <a:noFill/>
          </a:ln>
        </p:spPr>
        <p:txBody>
          <a:bodyPr spcFirstLastPara="1" wrap="square" lIns="0" tIns="0" rIns="0" bIns="0" anchor="t" anchorCtr="0">
            <a:spAutoFit/>
          </a:bodyPr>
          <a:lstStyle/>
          <a:p>
            <a:pPr marL="0" lvl="0" indent="0" algn="l" rtl="0">
              <a:lnSpc>
                <a:spcPct val="75000"/>
              </a:lnSpc>
              <a:spcBef>
                <a:spcPts val="0"/>
              </a:spcBef>
              <a:spcAft>
                <a:spcPts val="0"/>
              </a:spcAft>
              <a:buNone/>
            </a:pPr>
            <a:r>
              <a:rPr lang="en" sz="5700">
                <a:solidFill>
                  <a:srgbClr val="FFFFFF"/>
                </a:solidFill>
                <a:latin typeface="Public Sans Thin"/>
                <a:ea typeface="Public Sans Thin"/>
                <a:cs typeface="Public Sans Thin"/>
                <a:sym typeface="Public Sans Thin"/>
              </a:rPr>
              <a:t>Thank you.</a:t>
            </a:r>
            <a:endParaRPr sz="5700">
              <a:solidFill>
                <a:srgbClr val="FFFFFF"/>
              </a:solidFill>
              <a:latin typeface="Public Sans Thin"/>
              <a:ea typeface="Public Sans Thin"/>
              <a:cs typeface="Public Sans Thin"/>
              <a:sym typeface="Public Sans Thin"/>
            </a:endParaRPr>
          </a:p>
        </p:txBody>
      </p:sp>
      <p:pic>
        <p:nvPicPr>
          <p:cNvPr id="55" name="Google Shape;55;p10"/>
          <p:cNvPicPr preferRelativeResize="0"/>
          <p:nvPr/>
        </p:nvPicPr>
        <p:blipFill rotWithShape="1">
          <a:blip r:embed="rId2">
            <a:alphaModFix/>
          </a:blip>
          <a:srcRect r="61071"/>
          <a:stretch/>
        </p:blipFill>
        <p:spPr>
          <a:xfrm>
            <a:off x="428033" y="4721985"/>
            <a:ext cx="204061" cy="198979"/>
          </a:xfrm>
          <a:prstGeom prst="rect">
            <a:avLst/>
          </a:prstGeom>
          <a:noFill/>
          <a:ln>
            <a:noFill/>
          </a:ln>
        </p:spPr>
      </p:pic>
      <p:pic>
        <p:nvPicPr>
          <p:cNvPr id="56" name="Google Shape;56;p10"/>
          <p:cNvPicPr preferRelativeResize="0"/>
          <p:nvPr/>
        </p:nvPicPr>
        <p:blipFill rotWithShape="1">
          <a:blip r:embed="rId3">
            <a:alphaModFix/>
          </a:blip>
          <a:srcRect l="39607" r="24"/>
          <a:stretch/>
        </p:blipFill>
        <p:spPr>
          <a:xfrm>
            <a:off x="639739" y="4722045"/>
            <a:ext cx="316568" cy="19897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98550" y="4765972"/>
            <a:ext cx="188100" cy="92400"/>
          </a:xfrm>
          <a:prstGeom prst="rect">
            <a:avLst/>
          </a:prstGeom>
          <a:noFill/>
          <a:ln>
            <a:noFill/>
          </a:ln>
        </p:spPr>
        <p:txBody>
          <a:bodyPr spcFirstLastPara="1" wrap="square" lIns="0" tIns="0" rIns="0" bIns="0" anchor="t" anchorCtr="0">
            <a:noAutofit/>
          </a:bodyPr>
          <a:lstStyle>
            <a:lvl1pPr lvl="0" algn="r" rtl="0">
              <a:buNone/>
              <a:defRPr sz="800">
                <a:solidFill>
                  <a:srgbClr val="3399CC"/>
                </a:solidFill>
                <a:latin typeface="Public Sans Thin"/>
                <a:ea typeface="Public Sans Thin"/>
                <a:cs typeface="Public Sans Thin"/>
                <a:sym typeface="Public Sans Thin"/>
              </a:defRPr>
            </a:lvl1pPr>
            <a:lvl2pPr lvl="1" algn="r" rtl="0">
              <a:buNone/>
              <a:defRPr sz="800">
                <a:solidFill>
                  <a:srgbClr val="3399CC"/>
                </a:solidFill>
                <a:latin typeface="Public Sans Thin"/>
                <a:ea typeface="Public Sans Thin"/>
                <a:cs typeface="Public Sans Thin"/>
                <a:sym typeface="Public Sans Thin"/>
              </a:defRPr>
            </a:lvl2pPr>
            <a:lvl3pPr lvl="2" algn="r" rtl="0">
              <a:buNone/>
              <a:defRPr sz="800">
                <a:solidFill>
                  <a:srgbClr val="3399CC"/>
                </a:solidFill>
                <a:latin typeface="Public Sans Thin"/>
                <a:ea typeface="Public Sans Thin"/>
                <a:cs typeface="Public Sans Thin"/>
                <a:sym typeface="Public Sans Thin"/>
              </a:defRPr>
            </a:lvl3pPr>
            <a:lvl4pPr lvl="3" algn="r" rtl="0">
              <a:buNone/>
              <a:defRPr sz="800">
                <a:solidFill>
                  <a:srgbClr val="3399CC"/>
                </a:solidFill>
                <a:latin typeface="Public Sans Thin"/>
                <a:ea typeface="Public Sans Thin"/>
                <a:cs typeface="Public Sans Thin"/>
                <a:sym typeface="Public Sans Thin"/>
              </a:defRPr>
            </a:lvl4pPr>
            <a:lvl5pPr lvl="4" algn="r" rtl="0">
              <a:buNone/>
              <a:defRPr sz="800">
                <a:solidFill>
                  <a:srgbClr val="3399CC"/>
                </a:solidFill>
                <a:latin typeface="Public Sans Thin"/>
                <a:ea typeface="Public Sans Thin"/>
                <a:cs typeface="Public Sans Thin"/>
                <a:sym typeface="Public Sans Thin"/>
              </a:defRPr>
            </a:lvl5pPr>
            <a:lvl6pPr lvl="5" algn="r" rtl="0">
              <a:buNone/>
              <a:defRPr sz="800">
                <a:solidFill>
                  <a:srgbClr val="3399CC"/>
                </a:solidFill>
                <a:latin typeface="Public Sans Thin"/>
                <a:ea typeface="Public Sans Thin"/>
                <a:cs typeface="Public Sans Thin"/>
                <a:sym typeface="Public Sans Thin"/>
              </a:defRPr>
            </a:lvl6pPr>
            <a:lvl7pPr lvl="6" algn="r" rtl="0">
              <a:buNone/>
              <a:defRPr sz="800">
                <a:solidFill>
                  <a:srgbClr val="3399CC"/>
                </a:solidFill>
                <a:latin typeface="Public Sans Thin"/>
                <a:ea typeface="Public Sans Thin"/>
                <a:cs typeface="Public Sans Thin"/>
                <a:sym typeface="Public Sans Thin"/>
              </a:defRPr>
            </a:lvl7pPr>
            <a:lvl8pPr lvl="7" algn="r" rtl="0">
              <a:buNone/>
              <a:defRPr sz="800">
                <a:solidFill>
                  <a:srgbClr val="3399CC"/>
                </a:solidFill>
                <a:latin typeface="Public Sans Thin"/>
                <a:ea typeface="Public Sans Thin"/>
                <a:cs typeface="Public Sans Thin"/>
                <a:sym typeface="Public Sans Thin"/>
              </a:defRPr>
            </a:lvl8pPr>
            <a:lvl9pPr lvl="8" algn="r" rtl="0">
              <a:buNone/>
              <a:defRPr sz="800">
                <a:solidFill>
                  <a:srgbClr val="3399CC"/>
                </a:solidFill>
                <a:latin typeface="Public Sans Thin"/>
                <a:ea typeface="Public Sans Thin"/>
                <a:cs typeface="Public Sans Thin"/>
                <a:sym typeface="Public Sans Thi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920">
          <p15:clr>
            <a:srgbClr val="EA4335"/>
          </p15:clr>
        </p15:guide>
        <p15:guide id="2" orient="horz" pos="288">
          <p15:clr>
            <a:srgbClr val="EA4335"/>
          </p15:clr>
        </p15:guide>
        <p15:guide id="3" orient="horz" pos="2952">
          <p15:clr>
            <a:srgbClr val="EA4335"/>
          </p15:clr>
        </p15:guide>
        <p15:guide id="4" pos="5472">
          <p15:clr>
            <a:srgbClr val="EA4335"/>
          </p15:clr>
        </p15:guide>
        <p15:guide id="5" orient="horz" pos="720">
          <p15:clr>
            <a:srgbClr val="EA4335"/>
          </p15:clr>
        </p15:guide>
        <p15:guide id="6" orient="horz" pos="864">
          <p15:clr>
            <a:srgbClr val="EA4335"/>
          </p15:clr>
        </p15:guide>
        <p15:guide id="7" orient="horz" pos="1620">
          <p15:clr>
            <a:srgbClr val="EA4335"/>
          </p15:clr>
        </p15:guide>
        <p15:guide id="8" pos="1050">
          <p15:clr>
            <a:srgbClr val="EA4335"/>
          </p15:clr>
        </p15:guide>
        <p15:guide id="9" pos="1192">
          <p15:clr>
            <a:srgbClr val="EA4335"/>
          </p15:clr>
        </p15:guide>
        <p15:guide id="10" pos="2824">
          <p15:clr>
            <a:srgbClr val="EA4335"/>
          </p15:clr>
        </p15:guide>
        <p15:guide id="11" pos="2936">
          <p15:clr>
            <a:srgbClr val="EA4335"/>
          </p15:clr>
        </p15:guide>
        <p15:guide id="12" pos="3808">
          <p15:clr>
            <a:srgbClr val="EA4335"/>
          </p15:clr>
        </p15:guide>
        <p15:guide id="13" pos="3696">
          <p15:clr>
            <a:srgbClr val="EA4335"/>
          </p15:clr>
        </p15:guide>
        <p15:guide id="14" pos="4680">
          <p15:clr>
            <a:srgbClr val="EA4335"/>
          </p15:clr>
        </p15:guide>
        <p15:guide id="15" pos="4568">
          <p15:clr>
            <a:srgbClr val="EA4335"/>
          </p15:clr>
        </p15:guide>
        <p15:guide id="16" pos="288">
          <p15:clr>
            <a:srgbClr val="EA4335"/>
          </p15:clr>
        </p15:guide>
        <p15:guide id="17" pos="206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elcome.bizzabo.com/post-covid-19-event-outlook-report"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gif"/><Relationship Id="rId9"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0438"/>
        </a:solidFill>
        <a:effectLst/>
      </p:bgPr>
    </p:bg>
    <p:spTree>
      <p:nvGrpSpPr>
        <p:cNvPr id="1" name="Shape 95"/>
        <p:cNvGrpSpPr/>
        <p:nvPr/>
      </p:nvGrpSpPr>
      <p:grpSpPr>
        <a:xfrm>
          <a:off x="0" y="0"/>
          <a:ext cx="0" cy="0"/>
          <a:chOff x="0" y="0"/>
          <a:chExt cx="0" cy="0"/>
        </a:xfrm>
      </p:grpSpPr>
      <p:pic>
        <p:nvPicPr>
          <p:cNvPr id="96" name="Google Shape;96;p20"/>
          <p:cNvPicPr preferRelativeResize="0"/>
          <p:nvPr/>
        </p:nvPicPr>
        <p:blipFill rotWithShape="1">
          <a:blip r:embed="rId3">
            <a:alphaModFix/>
          </a:blip>
          <a:srcRect r="60392"/>
          <a:stretch/>
        </p:blipFill>
        <p:spPr>
          <a:xfrm>
            <a:off x="405859" y="480921"/>
            <a:ext cx="601301" cy="576300"/>
          </a:xfrm>
          <a:prstGeom prst="rect">
            <a:avLst/>
          </a:prstGeom>
          <a:noFill/>
          <a:ln>
            <a:noFill/>
          </a:ln>
        </p:spPr>
      </p:pic>
      <p:pic>
        <p:nvPicPr>
          <p:cNvPr id="97" name="Google Shape;97;p20"/>
          <p:cNvPicPr preferRelativeResize="0"/>
          <p:nvPr/>
        </p:nvPicPr>
        <p:blipFill rotWithShape="1">
          <a:blip r:embed="rId4">
            <a:alphaModFix/>
          </a:blip>
          <a:srcRect l="39607" r="24"/>
          <a:stretch/>
        </p:blipFill>
        <p:spPr>
          <a:xfrm>
            <a:off x="1054781" y="480921"/>
            <a:ext cx="916900" cy="576300"/>
          </a:xfrm>
          <a:prstGeom prst="rect">
            <a:avLst/>
          </a:prstGeom>
          <a:noFill/>
          <a:ln>
            <a:noFill/>
          </a:ln>
        </p:spPr>
      </p:pic>
      <p:sp>
        <p:nvSpPr>
          <p:cNvPr id="98" name="Google Shape;98;p20"/>
          <p:cNvSpPr txBox="1"/>
          <p:nvPr/>
        </p:nvSpPr>
        <p:spPr>
          <a:xfrm>
            <a:off x="405859" y="1640362"/>
            <a:ext cx="3892500" cy="877163"/>
          </a:xfrm>
          <a:prstGeom prst="rect">
            <a:avLst/>
          </a:prstGeom>
          <a:noFill/>
          <a:ln>
            <a:noFill/>
          </a:ln>
        </p:spPr>
        <p:txBody>
          <a:bodyPr spcFirstLastPara="1" wrap="square" lIns="0" tIns="0" rIns="0" bIns="0" anchor="t" anchorCtr="0">
            <a:spAutoFit/>
          </a:bodyPr>
          <a:lstStyle/>
          <a:p>
            <a:pPr marL="0" lvl="0" indent="0" algn="l" rtl="0">
              <a:lnSpc>
                <a:spcPct val="75000"/>
              </a:lnSpc>
              <a:spcBef>
                <a:spcPts val="0"/>
              </a:spcBef>
              <a:spcAft>
                <a:spcPts val="0"/>
              </a:spcAft>
              <a:buNone/>
            </a:pPr>
            <a:r>
              <a:rPr lang="en" sz="3800" dirty="0">
                <a:solidFill>
                  <a:schemeClr val="lt1"/>
                </a:solidFill>
                <a:latin typeface="Public Sans Thin"/>
                <a:ea typeface="Public Sans Thin"/>
                <a:cs typeface="Public Sans Thin"/>
                <a:sym typeface="Public Sans Thin"/>
              </a:rPr>
              <a:t>The Future of  </a:t>
            </a:r>
            <a:r>
              <a:rPr lang="en" sz="3800" dirty="0">
                <a:solidFill>
                  <a:srgbClr val="39A8E0"/>
                </a:solidFill>
                <a:latin typeface="Public Sans Thin"/>
                <a:ea typeface="Public Sans Thin"/>
                <a:cs typeface="Public Sans Thin"/>
                <a:sym typeface="Public Sans Thin"/>
              </a:rPr>
              <a:t>Business Events</a:t>
            </a:r>
            <a:endParaRPr sz="3800" dirty="0">
              <a:solidFill>
                <a:srgbClr val="39A8E0"/>
              </a:solidFill>
              <a:latin typeface="Public Sans Thin"/>
              <a:ea typeface="Public Sans Thin"/>
              <a:cs typeface="Public Sans Thin"/>
              <a:sym typeface="Public Sans Thin"/>
            </a:endParaRPr>
          </a:p>
        </p:txBody>
      </p:sp>
      <p:sp>
        <p:nvSpPr>
          <p:cNvPr id="99" name="Google Shape;99;p20"/>
          <p:cNvSpPr txBox="1"/>
          <p:nvPr/>
        </p:nvSpPr>
        <p:spPr>
          <a:xfrm>
            <a:off x="360716" y="4365798"/>
            <a:ext cx="2791800" cy="3570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b="1" dirty="0">
                <a:solidFill>
                  <a:schemeClr val="lt1"/>
                </a:solidFill>
                <a:latin typeface="Public Sans"/>
                <a:ea typeface="Public Sans"/>
                <a:cs typeface="Public Sans"/>
                <a:sym typeface="Public Sans"/>
              </a:rPr>
              <a:t>June 8, 2021</a:t>
            </a:r>
            <a:endParaRPr b="1" dirty="0">
              <a:solidFill>
                <a:schemeClr val="lt1"/>
              </a:solidFill>
              <a:latin typeface="Public Sans"/>
              <a:ea typeface="Public Sans"/>
              <a:cs typeface="Public Sans"/>
              <a:sym typeface="Public Sans"/>
            </a:endParaRPr>
          </a:p>
        </p:txBody>
      </p:sp>
      <p:pic>
        <p:nvPicPr>
          <p:cNvPr id="102" name="Google Shape;102;p20"/>
          <p:cNvPicPr preferRelativeResize="0"/>
          <p:nvPr/>
        </p:nvPicPr>
        <p:blipFill rotWithShape="1">
          <a:blip r:embed="rId5">
            <a:alphaModFix/>
          </a:blip>
          <a:srcRect r="3456"/>
          <a:stretch/>
        </p:blipFill>
        <p:spPr>
          <a:xfrm>
            <a:off x="4482426" y="0"/>
            <a:ext cx="5151824" cy="5143500"/>
          </a:xfrm>
          <a:prstGeom prst="rect">
            <a:avLst/>
          </a:prstGeom>
          <a:noFill/>
          <a:ln>
            <a:noFill/>
          </a:ln>
        </p:spPr>
      </p:pic>
      <p:pic>
        <p:nvPicPr>
          <p:cNvPr id="1026" name="Picture 2">
            <a:extLst>
              <a:ext uri="{FF2B5EF4-FFF2-40B4-BE49-F238E27FC236}">
                <a16:creationId xmlns:a16="http://schemas.microsoft.com/office/drawing/2014/main" id="{A16D998A-C9EE-47E6-B726-5CB3331C0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133" y="3004459"/>
            <a:ext cx="316130" cy="31613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98;p20">
            <a:extLst>
              <a:ext uri="{FF2B5EF4-FFF2-40B4-BE49-F238E27FC236}">
                <a16:creationId xmlns:a16="http://schemas.microsoft.com/office/drawing/2014/main" id="{8E43E617-2DB2-4F97-AC24-8ECE11C663FC}"/>
              </a:ext>
            </a:extLst>
          </p:cNvPr>
          <p:cNvSpPr txBox="1"/>
          <p:nvPr/>
        </p:nvSpPr>
        <p:spPr>
          <a:xfrm>
            <a:off x="864093" y="3119279"/>
            <a:ext cx="3892500" cy="167354"/>
          </a:xfrm>
          <a:prstGeom prst="rect">
            <a:avLst/>
          </a:prstGeom>
          <a:noFill/>
          <a:ln>
            <a:noFill/>
          </a:ln>
        </p:spPr>
        <p:txBody>
          <a:bodyPr spcFirstLastPara="1" wrap="square" lIns="0" tIns="0" rIns="0" bIns="0" anchor="t" anchorCtr="0">
            <a:spAutoFit/>
          </a:bodyPr>
          <a:lstStyle/>
          <a:p>
            <a:pPr marL="0" lvl="0" indent="0" algn="l" rtl="0">
              <a:lnSpc>
                <a:spcPct val="75000"/>
              </a:lnSpc>
              <a:spcBef>
                <a:spcPts val="0"/>
              </a:spcBef>
              <a:spcAft>
                <a:spcPts val="0"/>
              </a:spcAft>
              <a:buNone/>
            </a:pPr>
            <a:r>
              <a:rPr lang="en" sz="1450" dirty="0">
                <a:solidFill>
                  <a:schemeClr val="lt1"/>
                </a:solidFill>
                <a:latin typeface="Public Sans Thin"/>
                <a:ea typeface="Public Sans Thin"/>
                <a:cs typeface="Public Sans Thin"/>
                <a:sym typeface="Public Sans Thin"/>
              </a:rPr>
              <a:t>5 Expert Predictions in 2021 &amp; Beyond! </a:t>
            </a:r>
            <a:endParaRPr sz="1450" dirty="0">
              <a:solidFill>
                <a:srgbClr val="39A8E0"/>
              </a:solidFill>
              <a:latin typeface="Public Sans Thin"/>
              <a:ea typeface="Public Sans Thin"/>
              <a:cs typeface="Public Sans Thin"/>
              <a:sym typeface="Public Sans Thi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9"/>
          <p:cNvSpPr/>
          <p:nvPr/>
        </p:nvSpPr>
        <p:spPr>
          <a:xfrm>
            <a:off x="5940854" y="3180230"/>
            <a:ext cx="2745900" cy="133500"/>
          </a:xfrm>
          <a:prstGeom prst="rect">
            <a:avLst/>
          </a:prstGeom>
          <a:solidFill>
            <a:srgbClr val="1AB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9" name="Google Shape;219;p29"/>
          <p:cNvCxnSpPr/>
          <p:nvPr/>
        </p:nvCxnSpPr>
        <p:spPr>
          <a:xfrm>
            <a:off x="5632665" y="3246971"/>
            <a:ext cx="407400" cy="0"/>
          </a:xfrm>
          <a:prstGeom prst="straightConnector1">
            <a:avLst/>
          </a:prstGeom>
          <a:noFill/>
          <a:ln w="9525" cap="flat" cmpd="sng">
            <a:solidFill>
              <a:schemeClr val="lt1"/>
            </a:solidFill>
            <a:prstDash val="solid"/>
            <a:round/>
            <a:headEnd type="none" w="med" len="med"/>
            <a:tailEnd type="triangle" w="med" len="med"/>
          </a:ln>
        </p:spPr>
      </p:cxnSp>
      <p:sp>
        <p:nvSpPr>
          <p:cNvPr id="220" name="Google Shape;220;p29"/>
          <p:cNvSpPr txBox="1"/>
          <p:nvPr/>
        </p:nvSpPr>
        <p:spPr>
          <a:xfrm>
            <a:off x="457238" y="2433809"/>
            <a:ext cx="2745900" cy="64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dirty="0">
                <a:solidFill>
                  <a:srgbClr val="39A8E0"/>
                </a:solidFill>
                <a:latin typeface="Public Sans"/>
                <a:ea typeface="Public Sans"/>
                <a:cs typeface="Public Sans"/>
                <a:sym typeface="Public Sans"/>
              </a:rPr>
              <a:t>Pre-March 2020</a:t>
            </a:r>
            <a:endParaRPr dirty="0">
              <a:solidFill>
                <a:srgbClr val="39A8E0"/>
              </a:solidFill>
              <a:latin typeface="Public Sans"/>
              <a:ea typeface="Public Sans"/>
              <a:cs typeface="Public Sans"/>
              <a:sym typeface="Public Sans"/>
            </a:endParaRPr>
          </a:p>
          <a:p>
            <a:pPr marL="0" lvl="0" indent="0" algn="ctr" rtl="0">
              <a:lnSpc>
                <a:spcPct val="115000"/>
              </a:lnSpc>
              <a:spcBef>
                <a:spcPts val="0"/>
              </a:spcBef>
              <a:spcAft>
                <a:spcPts val="0"/>
              </a:spcAft>
              <a:buNone/>
            </a:pPr>
            <a:r>
              <a:rPr lang="en" b="1" dirty="0">
                <a:latin typeface="Public Sans"/>
                <a:ea typeface="Public Sans"/>
                <a:cs typeface="Public Sans"/>
                <a:sym typeface="Public Sans"/>
              </a:rPr>
              <a:t>The In-Person Era</a:t>
            </a:r>
            <a:endParaRPr b="1" dirty="0">
              <a:solidFill>
                <a:srgbClr val="000000"/>
              </a:solidFill>
              <a:latin typeface="Public Sans"/>
              <a:ea typeface="Public Sans"/>
              <a:cs typeface="Public Sans"/>
              <a:sym typeface="Public Sans"/>
            </a:endParaRPr>
          </a:p>
        </p:txBody>
      </p:sp>
      <p:sp>
        <p:nvSpPr>
          <p:cNvPr id="221" name="Google Shape;221;p29"/>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223" name="Google Shape;223;p29"/>
          <p:cNvSpPr txBox="1"/>
          <p:nvPr/>
        </p:nvSpPr>
        <p:spPr>
          <a:xfrm>
            <a:off x="3202920" y="2433809"/>
            <a:ext cx="2745900" cy="64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dirty="0">
                <a:solidFill>
                  <a:srgbClr val="39A8E0"/>
                </a:solidFill>
                <a:latin typeface="Public Sans"/>
                <a:ea typeface="Public Sans"/>
                <a:cs typeface="Public Sans"/>
                <a:sym typeface="Public Sans"/>
              </a:rPr>
              <a:t>March 2020</a:t>
            </a:r>
            <a:endParaRPr dirty="0">
              <a:solidFill>
                <a:srgbClr val="39A8E0"/>
              </a:solidFill>
              <a:latin typeface="Public Sans"/>
              <a:ea typeface="Public Sans"/>
              <a:cs typeface="Public Sans"/>
              <a:sym typeface="Public Sans"/>
            </a:endParaRPr>
          </a:p>
          <a:p>
            <a:pPr marL="0" lvl="0" indent="0" algn="ctr" rtl="0">
              <a:lnSpc>
                <a:spcPct val="115000"/>
              </a:lnSpc>
              <a:spcBef>
                <a:spcPts val="0"/>
              </a:spcBef>
              <a:spcAft>
                <a:spcPts val="0"/>
              </a:spcAft>
              <a:buNone/>
            </a:pPr>
            <a:r>
              <a:rPr lang="en" b="1" dirty="0">
                <a:latin typeface="Public Sans"/>
                <a:ea typeface="Public Sans"/>
                <a:cs typeface="Public Sans"/>
                <a:sym typeface="Public Sans"/>
              </a:rPr>
              <a:t>Virtual Transition Period</a:t>
            </a:r>
            <a:endParaRPr b="1" dirty="0">
              <a:solidFill>
                <a:srgbClr val="000000"/>
              </a:solidFill>
              <a:latin typeface="Public Sans"/>
              <a:ea typeface="Public Sans"/>
              <a:cs typeface="Public Sans"/>
              <a:sym typeface="Public Sans"/>
            </a:endParaRPr>
          </a:p>
        </p:txBody>
      </p:sp>
      <p:sp>
        <p:nvSpPr>
          <p:cNvPr id="224" name="Google Shape;224;p29"/>
          <p:cNvSpPr txBox="1"/>
          <p:nvPr/>
        </p:nvSpPr>
        <p:spPr>
          <a:xfrm>
            <a:off x="5940857" y="2433809"/>
            <a:ext cx="2745900" cy="68015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dirty="0">
                <a:solidFill>
                  <a:srgbClr val="39A8E0"/>
                </a:solidFill>
                <a:latin typeface="Public Sans"/>
                <a:ea typeface="Public Sans"/>
                <a:cs typeface="Public Sans"/>
                <a:sym typeface="Public Sans"/>
              </a:rPr>
              <a:t>2021 - 2022</a:t>
            </a:r>
            <a:endParaRPr b="1" dirty="0">
              <a:solidFill>
                <a:srgbClr val="000000"/>
              </a:solidFill>
              <a:latin typeface="Public Sans"/>
              <a:ea typeface="Public Sans"/>
              <a:cs typeface="Public Sans"/>
              <a:sym typeface="Public Sans"/>
            </a:endParaRPr>
          </a:p>
          <a:p>
            <a:pPr marL="0" lvl="0" indent="0" algn="ctr" rtl="0">
              <a:lnSpc>
                <a:spcPct val="115000"/>
              </a:lnSpc>
              <a:spcBef>
                <a:spcPts val="0"/>
              </a:spcBef>
              <a:spcAft>
                <a:spcPts val="0"/>
              </a:spcAft>
              <a:buNone/>
            </a:pPr>
            <a:r>
              <a:rPr lang="en" b="1" dirty="0">
                <a:latin typeface="Public Sans"/>
                <a:ea typeface="Public Sans"/>
                <a:cs typeface="Public Sans"/>
                <a:sym typeface="Public Sans"/>
              </a:rPr>
              <a:t>The Hybrid Era</a:t>
            </a:r>
            <a:endParaRPr b="1" dirty="0">
              <a:solidFill>
                <a:srgbClr val="000000"/>
              </a:solidFill>
              <a:latin typeface="Public Sans"/>
              <a:ea typeface="Public Sans"/>
              <a:cs typeface="Public Sans"/>
              <a:sym typeface="Public Sans"/>
            </a:endParaRPr>
          </a:p>
        </p:txBody>
      </p:sp>
      <p:sp>
        <p:nvSpPr>
          <p:cNvPr id="225" name="Google Shape;225;p29"/>
          <p:cNvSpPr/>
          <p:nvPr/>
        </p:nvSpPr>
        <p:spPr>
          <a:xfrm>
            <a:off x="3203131" y="3180230"/>
            <a:ext cx="2745900" cy="133500"/>
          </a:xfrm>
          <a:prstGeom prst="rect">
            <a:avLst/>
          </a:prstGeom>
          <a:solidFill>
            <a:srgbClr val="1AB0FC">
              <a:alpha val="64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6" name="Google Shape;226;p29"/>
          <p:cNvCxnSpPr/>
          <p:nvPr/>
        </p:nvCxnSpPr>
        <p:spPr>
          <a:xfrm>
            <a:off x="3043354" y="3246980"/>
            <a:ext cx="259800" cy="0"/>
          </a:xfrm>
          <a:prstGeom prst="straightConnector1">
            <a:avLst/>
          </a:prstGeom>
          <a:noFill/>
          <a:ln w="9525" cap="flat" cmpd="sng">
            <a:solidFill>
              <a:schemeClr val="lt1"/>
            </a:solidFill>
            <a:prstDash val="solid"/>
            <a:round/>
            <a:headEnd type="none" w="med" len="med"/>
            <a:tailEnd type="triangle" w="med" len="med"/>
          </a:ln>
        </p:spPr>
      </p:cxnSp>
      <p:sp>
        <p:nvSpPr>
          <p:cNvPr id="227" name="Google Shape;227;p29"/>
          <p:cNvSpPr txBox="1"/>
          <p:nvPr/>
        </p:nvSpPr>
        <p:spPr>
          <a:xfrm>
            <a:off x="457437" y="3401121"/>
            <a:ext cx="2586000" cy="615600"/>
          </a:xfrm>
          <a:prstGeom prst="rect">
            <a:avLst/>
          </a:prstGeom>
          <a:noFill/>
          <a:ln>
            <a:noFill/>
          </a:ln>
        </p:spPr>
        <p:txBody>
          <a:bodyPr spcFirstLastPara="1" wrap="square" lIns="0" tIns="91425" rIns="0" bIns="91425" anchor="t" anchorCtr="0">
            <a:spAutoFit/>
          </a:bodyPr>
          <a:lstStyle/>
          <a:p>
            <a:pPr marL="0" lvl="0" indent="0" algn="ctr" rtl="0">
              <a:lnSpc>
                <a:spcPct val="100000"/>
              </a:lnSpc>
              <a:spcBef>
                <a:spcPts val="0"/>
              </a:spcBef>
              <a:spcAft>
                <a:spcPts val="600"/>
              </a:spcAft>
              <a:buNone/>
            </a:pPr>
            <a:r>
              <a:rPr lang="en">
                <a:latin typeface="Public Sans"/>
                <a:ea typeface="Public Sans"/>
                <a:cs typeface="Public Sans"/>
                <a:sym typeface="Public Sans"/>
              </a:rPr>
              <a:t>Vast Majority of events are In-Person (95%+)</a:t>
            </a:r>
            <a:endParaRPr>
              <a:solidFill>
                <a:srgbClr val="000000"/>
              </a:solidFill>
              <a:latin typeface="Public Sans Thin"/>
              <a:ea typeface="Public Sans Thin"/>
              <a:cs typeface="Public Sans Thin"/>
              <a:sym typeface="Public Sans Thin"/>
            </a:endParaRPr>
          </a:p>
        </p:txBody>
      </p:sp>
      <p:sp>
        <p:nvSpPr>
          <p:cNvPr id="228" name="Google Shape;228;p29"/>
          <p:cNvSpPr/>
          <p:nvPr/>
        </p:nvSpPr>
        <p:spPr>
          <a:xfrm>
            <a:off x="457448" y="3180230"/>
            <a:ext cx="2745900" cy="133500"/>
          </a:xfrm>
          <a:prstGeom prst="rect">
            <a:avLst/>
          </a:prstGeom>
          <a:solidFill>
            <a:srgbClr val="BFEA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txBox="1"/>
          <p:nvPr/>
        </p:nvSpPr>
        <p:spPr>
          <a:xfrm>
            <a:off x="3303163" y="3401121"/>
            <a:ext cx="2564400" cy="615600"/>
          </a:xfrm>
          <a:prstGeom prst="rect">
            <a:avLst/>
          </a:prstGeom>
          <a:noFill/>
          <a:ln>
            <a:noFill/>
          </a:ln>
        </p:spPr>
        <p:txBody>
          <a:bodyPr spcFirstLastPara="1" wrap="square" lIns="0" tIns="91425" rIns="0" bIns="91425" anchor="t" anchorCtr="0">
            <a:spAutoFit/>
          </a:bodyPr>
          <a:lstStyle/>
          <a:p>
            <a:pPr marL="0" lvl="0" indent="0" algn="ctr" rtl="0">
              <a:lnSpc>
                <a:spcPct val="100000"/>
              </a:lnSpc>
              <a:spcBef>
                <a:spcPts val="0"/>
              </a:spcBef>
              <a:spcAft>
                <a:spcPts val="600"/>
              </a:spcAft>
              <a:buNone/>
            </a:pPr>
            <a:r>
              <a:rPr lang="en">
                <a:latin typeface="Public Sans"/>
                <a:ea typeface="Public Sans"/>
                <a:cs typeface="Public Sans"/>
                <a:sym typeface="Public Sans"/>
              </a:rPr>
              <a:t>A moment in time; Virtual is the only option</a:t>
            </a:r>
            <a:endParaRPr>
              <a:solidFill>
                <a:srgbClr val="000000"/>
              </a:solidFill>
              <a:latin typeface="Public Sans Thin"/>
              <a:ea typeface="Public Sans Thin"/>
              <a:cs typeface="Public Sans Thin"/>
              <a:sym typeface="Public Sans Thin"/>
            </a:endParaRPr>
          </a:p>
        </p:txBody>
      </p:sp>
      <p:sp>
        <p:nvSpPr>
          <p:cNvPr id="230" name="Google Shape;230;p29"/>
          <p:cNvSpPr txBox="1"/>
          <p:nvPr/>
        </p:nvSpPr>
        <p:spPr>
          <a:xfrm>
            <a:off x="6045238" y="3401121"/>
            <a:ext cx="2641500" cy="831300"/>
          </a:xfrm>
          <a:prstGeom prst="rect">
            <a:avLst/>
          </a:prstGeom>
          <a:noFill/>
          <a:ln>
            <a:noFill/>
          </a:ln>
        </p:spPr>
        <p:txBody>
          <a:bodyPr spcFirstLastPara="1" wrap="square" lIns="0" tIns="91425" rIns="0" bIns="91425" anchor="t" anchorCtr="0">
            <a:spAutoFit/>
          </a:bodyPr>
          <a:lstStyle/>
          <a:p>
            <a:pPr marL="0" lvl="0" indent="0" algn="ctr" rtl="0">
              <a:lnSpc>
                <a:spcPct val="100000"/>
              </a:lnSpc>
              <a:spcBef>
                <a:spcPts val="0"/>
              </a:spcBef>
              <a:spcAft>
                <a:spcPts val="600"/>
              </a:spcAft>
              <a:buNone/>
            </a:pPr>
            <a:r>
              <a:rPr lang="en">
                <a:latin typeface="Public Sans"/>
                <a:ea typeface="Public Sans"/>
                <a:cs typeface="Public Sans"/>
                <a:sym typeface="Public Sans"/>
              </a:rPr>
              <a:t>In-Person is back; and Hybrid is an absolute must in order to truly lead</a:t>
            </a:r>
            <a:endParaRPr>
              <a:solidFill>
                <a:srgbClr val="000000"/>
              </a:solidFill>
              <a:latin typeface="Public Sans Thin"/>
              <a:ea typeface="Public Sans Thin"/>
              <a:cs typeface="Public Sans Thin"/>
              <a:sym typeface="Public Sans Thin"/>
            </a:endParaRPr>
          </a:p>
        </p:txBody>
      </p:sp>
      <p:pic>
        <p:nvPicPr>
          <p:cNvPr id="17" name="Google Shape;360;p68">
            <a:extLst>
              <a:ext uri="{FF2B5EF4-FFF2-40B4-BE49-F238E27FC236}">
                <a16:creationId xmlns:a16="http://schemas.microsoft.com/office/drawing/2014/main" id="{8225D8A5-D844-41F8-AB72-C9D0D9FDB0A7}"/>
              </a:ext>
            </a:extLst>
          </p:cNvPr>
          <p:cNvPicPr preferRelativeResize="0"/>
          <p:nvPr/>
        </p:nvPicPr>
        <p:blipFill rotWithShape="1">
          <a:blip r:embed="rId3">
            <a:alphaModFix/>
          </a:blip>
          <a:srcRect b="56957"/>
          <a:stretch/>
        </p:blipFill>
        <p:spPr>
          <a:xfrm>
            <a:off x="0" y="0"/>
            <a:ext cx="9144000" cy="2213876"/>
          </a:xfrm>
          <a:prstGeom prst="rect">
            <a:avLst/>
          </a:prstGeom>
          <a:noFill/>
          <a:ln>
            <a:noFill/>
          </a:ln>
        </p:spPr>
      </p:pic>
      <p:sp>
        <p:nvSpPr>
          <p:cNvPr id="18" name="Google Shape;361;p68">
            <a:extLst>
              <a:ext uri="{FF2B5EF4-FFF2-40B4-BE49-F238E27FC236}">
                <a16:creationId xmlns:a16="http://schemas.microsoft.com/office/drawing/2014/main" id="{6AB98B1A-7A02-49A2-9C1A-6DDFBE949F10}"/>
              </a:ext>
            </a:extLst>
          </p:cNvPr>
          <p:cNvSpPr/>
          <p:nvPr/>
        </p:nvSpPr>
        <p:spPr>
          <a:xfrm>
            <a:off x="2683237" y="300017"/>
            <a:ext cx="3777525" cy="1599697"/>
          </a:xfrm>
          <a:prstGeom prst="rect">
            <a:avLst/>
          </a:prstGeom>
          <a:gradFill>
            <a:gsLst>
              <a:gs pos="0">
                <a:srgbClr val="3399CC"/>
              </a:gs>
              <a:gs pos="100000">
                <a:srgbClr val="4EC3C8"/>
              </a:gs>
            </a:gsLst>
            <a:lin ang="0" scaled="0"/>
          </a:gradFill>
          <a:ln w="9525" cap="flat" cmpd="sng">
            <a:solidFill>
              <a:srgbClr val="CCCCCC"/>
            </a:solidFill>
            <a:prstDash val="solid"/>
            <a:round/>
            <a:headEnd type="none" w="sm" len="sm"/>
            <a:tailEnd type="none" w="sm" len="sm"/>
          </a:ln>
          <a:effectLst>
            <a:outerShdw blurRad="771525" dist="114300" dir="5400000" algn="bl" rotWithShape="0">
              <a:srgbClr val="000000">
                <a:alpha val="20000"/>
              </a:srgbClr>
            </a:outerShdw>
          </a:effectLst>
        </p:spPr>
        <p:txBody>
          <a:bodyPr spcFirstLastPara="1" wrap="square" lIns="274300" tIns="365750" rIns="274300" bIns="365750" anchor="ctr" anchorCtr="0">
            <a:noAutofit/>
          </a:bodyPr>
          <a:lstStyle/>
          <a:p>
            <a:pPr algn="ctr">
              <a:lnSpc>
                <a:spcPct val="115000"/>
              </a:lnSpc>
            </a:pPr>
            <a:endParaRPr lang="en-US" sz="200" dirty="0">
              <a:solidFill>
                <a:schemeClr val="bg1"/>
              </a:solidFill>
              <a:latin typeface="Public Sans" panose="020B0604020202020204" charset="0"/>
              <a:ea typeface="Public Sans Thin"/>
              <a:cs typeface="Public Sans Thin"/>
              <a:sym typeface="Public Sans Thin"/>
            </a:endParaRPr>
          </a:p>
          <a:p>
            <a:pPr algn="ctr">
              <a:lnSpc>
                <a:spcPct val="115000"/>
              </a:lnSpc>
            </a:pPr>
            <a:r>
              <a:rPr lang="en-US" sz="1800" dirty="0">
                <a:solidFill>
                  <a:schemeClr val="bg1"/>
                </a:solidFill>
                <a:latin typeface="Public Sans" panose="020B0604020202020204" charset="0"/>
                <a:ea typeface="Public Sans Thin"/>
                <a:cs typeface="Public Sans Thin"/>
                <a:sym typeface="Public Sans Thin"/>
              </a:rPr>
              <a:t>The Future of Events is </a:t>
            </a:r>
            <a:r>
              <a:rPr lang="en-US" sz="1800" u="sng" dirty="0">
                <a:solidFill>
                  <a:schemeClr val="bg1"/>
                </a:solidFill>
                <a:latin typeface="Public Sans" panose="020B0604020202020204" charset="0"/>
                <a:ea typeface="Public Sans Thin"/>
                <a:cs typeface="Public Sans Thin"/>
                <a:sym typeface="Public Sans Thin"/>
              </a:rPr>
              <a:t>Hybrid</a:t>
            </a:r>
            <a:endParaRPr lang="en" sz="1800" u="sng" dirty="0">
              <a:solidFill>
                <a:schemeClr val="bg1"/>
              </a:solidFill>
              <a:latin typeface="Public Sans" panose="020B0604020202020204" charset="0"/>
              <a:ea typeface="Titillium Web SemiBold"/>
              <a:cs typeface="Titillium Web SemiBold"/>
              <a:sym typeface="Titillium Web SemiBold"/>
            </a:endParaRPr>
          </a:p>
          <a:p>
            <a:pPr marL="0" lvl="0" indent="0" algn="ctr" rtl="0">
              <a:lnSpc>
                <a:spcPct val="115000"/>
              </a:lnSpc>
              <a:spcBef>
                <a:spcPts val="0"/>
              </a:spcBef>
              <a:spcAft>
                <a:spcPts val="0"/>
              </a:spcAft>
              <a:buNone/>
            </a:pPr>
            <a:r>
              <a:rPr lang="en" sz="3200" b="1" dirty="0">
                <a:solidFill>
                  <a:srgbClr val="FFFFFF"/>
                </a:solidFill>
                <a:latin typeface="Public Sans" panose="020B0604020202020204" charset="0"/>
                <a:ea typeface="Titillium Web SemiBold"/>
                <a:cs typeface="Titillium Web SemiBold"/>
                <a:sym typeface="Titillium Web SemiBold"/>
              </a:rPr>
              <a:t>72%</a:t>
            </a:r>
            <a:endParaRPr sz="3200" b="1" dirty="0">
              <a:solidFill>
                <a:srgbClr val="FFFFFF"/>
              </a:solidFill>
              <a:latin typeface="Public Sans" panose="020B0604020202020204" charset="0"/>
              <a:ea typeface="Titillium Web SemiBold"/>
              <a:cs typeface="Titillium Web SemiBold"/>
              <a:sym typeface="Titillium Web SemiBold"/>
            </a:endParaRPr>
          </a:p>
          <a:p>
            <a:pPr marL="0" lvl="0" indent="0" algn="ctr" rtl="0">
              <a:lnSpc>
                <a:spcPct val="115000"/>
              </a:lnSpc>
              <a:spcBef>
                <a:spcPts val="0"/>
              </a:spcBef>
              <a:spcAft>
                <a:spcPts val="0"/>
              </a:spcAft>
              <a:buClr>
                <a:srgbClr val="000000"/>
              </a:buClr>
              <a:buSzPts val="1100"/>
              <a:buFont typeface="Arial"/>
              <a:buNone/>
            </a:pPr>
            <a:r>
              <a:rPr lang="en" sz="1200" dirty="0">
                <a:solidFill>
                  <a:srgbClr val="FFFFFF"/>
                </a:solidFill>
                <a:latin typeface="Public Sans" panose="020B0604020202020204" charset="0"/>
                <a:ea typeface="Titillium Web"/>
                <a:cs typeface="Titillium Web"/>
                <a:sym typeface="Titillium Web"/>
              </a:rPr>
              <a:t>of Fortune 5000 companies reported they will need a Hybrid event tech solution</a:t>
            </a:r>
            <a:endParaRPr sz="1200" dirty="0">
              <a:solidFill>
                <a:srgbClr val="FFFFFF"/>
              </a:solidFill>
              <a:latin typeface="Public Sans" panose="020B0604020202020204" charset="0"/>
              <a:ea typeface="Titillium Web"/>
              <a:cs typeface="Titillium Web"/>
              <a:sym typeface="Titillium Web"/>
            </a:endParaRPr>
          </a:p>
          <a:p>
            <a:pPr marL="0" lvl="0" indent="0" algn="ctr" rtl="0">
              <a:lnSpc>
                <a:spcPct val="115000"/>
              </a:lnSpc>
              <a:spcBef>
                <a:spcPts val="0"/>
              </a:spcBef>
              <a:spcAft>
                <a:spcPts val="0"/>
              </a:spcAft>
              <a:buClr>
                <a:srgbClr val="000000"/>
              </a:buClr>
              <a:buSzPts val="1100"/>
              <a:buFont typeface="Arial"/>
              <a:buNone/>
            </a:pPr>
            <a:r>
              <a:rPr lang="en" sz="800" dirty="0">
                <a:solidFill>
                  <a:srgbClr val="FFFFFF"/>
                </a:solidFill>
                <a:latin typeface="Public Sans" panose="020B0604020202020204" charset="0"/>
                <a:ea typeface="Titillium Web"/>
                <a:cs typeface="Titillium Web"/>
                <a:sym typeface="Titillium Web"/>
              </a:rPr>
              <a:t>(</a:t>
            </a:r>
            <a:r>
              <a:rPr lang="en" sz="800" i="1" dirty="0">
                <a:solidFill>
                  <a:srgbClr val="FFFFFF"/>
                </a:solidFill>
                <a:latin typeface="Public Sans" panose="020B0604020202020204" charset="0"/>
                <a:ea typeface="Titillium Web"/>
                <a:cs typeface="Titillium Web"/>
                <a:sym typeface="Titillium Web"/>
                <a:hlinkClick r:id="rId4">
                  <a:extLst>
                    <a:ext uri="{A12FA001-AC4F-418D-AE19-62706E023703}">
                      <ahyp:hlinkClr xmlns:ahyp="http://schemas.microsoft.com/office/drawing/2018/hyperlinkcolor" val="tx"/>
                    </a:ext>
                  </a:extLst>
                </a:hlinkClick>
              </a:rPr>
              <a:t>Event Outlook Survey, 2020</a:t>
            </a:r>
            <a:r>
              <a:rPr lang="en" sz="800" dirty="0">
                <a:solidFill>
                  <a:srgbClr val="FFFFFF"/>
                </a:solidFill>
                <a:latin typeface="Public Sans" panose="020B0604020202020204" charset="0"/>
                <a:ea typeface="Titillium Web"/>
                <a:cs typeface="Titillium Web"/>
                <a:sym typeface="Titillium Web"/>
              </a:rPr>
              <a:t>)</a:t>
            </a:r>
            <a:endParaRPr sz="800" dirty="0">
              <a:solidFill>
                <a:srgbClr val="FFFFFF"/>
              </a:solidFill>
              <a:latin typeface="Public Sans" panose="020B0604020202020204" charset="0"/>
              <a:ea typeface="Titillium Web"/>
              <a:cs typeface="Titillium Web"/>
              <a:sym typeface="Titillium Web"/>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subTitle" idx="1"/>
          </p:nvPr>
        </p:nvSpPr>
        <p:spPr>
          <a:xfrm>
            <a:off x="443400" y="457200"/>
            <a:ext cx="6176100" cy="254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The Future of </a:t>
            </a:r>
          </a:p>
          <a:p>
            <a:pPr marL="0" lvl="0" indent="0" algn="l" rtl="0">
              <a:spcBef>
                <a:spcPts val="0"/>
              </a:spcBef>
              <a:spcAft>
                <a:spcPts val="0"/>
              </a:spcAft>
              <a:buNone/>
            </a:pPr>
            <a:r>
              <a:rPr lang="en" dirty="0">
                <a:solidFill>
                  <a:srgbClr val="39A8E0"/>
                </a:solidFill>
              </a:rPr>
              <a:t>Business Events</a:t>
            </a:r>
            <a:endParaRPr dirty="0">
              <a:solidFill>
                <a:srgbClr val="39A8E0"/>
              </a:solidFill>
            </a:endParaRPr>
          </a:p>
        </p:txBody>
      </p:sp>
      <p:sp>
        <p:nvSpPr>
          <p:cNvPr id="130" name="Google Shape;130;p23"/>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11</a:t>
            </a:fld>
            <a:endParaRPr/>
          </a:p>
        </p:txBody>
      </p:sp>
    </p:spTree>
    <p:extLst>
      <p:ext uri="{BB962C8B-B14F-4D97-AF65-F5344CB8AC3E}">
        <p14:creationId xmlns:p14="http://schemas.microsoft.com/office/powerpoint/2010/main" val="1237587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6"/>
        <p:cNvGrpSpPr/>
        <p:nvPr/>
      </p:nvGrpSpPr>
      <p:grpSpPr>
        <a:xfrm>
          <a:off x="0" y="0"/>
          <a:ext cx="0" cy="0"/>
          <a:chOff x="0" y="0"/>
          <a:chExt cx="0" cy="0"/>
        </a:xfrm>
      </p:grpSpPr>
      <p:sp>
        <p:nvSpPr>
          <p:cNvPr id="387" name="Google Shape;387;p41"/>
          <p:cNvSpPr txBox="1"/>
          <p:nvPr/>
        </p:nvSpPr>
        <p:spPr>
          <a:xfrm>
            <a:off x="4758503" y="1541800"/>
            <a:ext cx="1888800" cy="2954655"/>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Leverage 30 min. roundtables or dedicated hangouts</a:t>
            </a:r>
          </a:p>
          <a:p>
            <a:pPr marL="0" lvl="0" indent="0" algn="l" rtl="0">
              <a:spcBef>
                <a:spcPts val="0"/>
              </a:spcBef>
              <a:spcAft>
                <a:spcPts val="0"/>
              </a:spcAft>
              <a:buNone/>
            </a:pPr>
            <a:endParaRPr lang="en"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Fan of polls, quizzing w/ instant results, or social media contests </a:t>
            </a:r>
          </a:p>
          <a:p>
            <a:pPr marL="0" lvl="0" indent="0" algn="l" rtl="0">
              <a:spcBef>
                <a:spcPts val="0"/>
              </a:spcBef>
              <a:spcAft>
                <a:spcPts val="0"/>
              </a:spcAft>
              <a:buNone/>
            </a:pPr>
            <a:endParaRPr lang="en"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Swag bags (even virtual) or gift vouchers offered to attendees – shared moments for engagement</a:t>
            </a:r>
          </a:p>
          <a:p>
            <a:pPr marL="0" lvl="0" indent="0" algn="l" rtl="0">
              <a:spcBef>
                <a:spcPts val="0"/>
              </a:spcBef>
              <a:spcAft>
                <a:spcPts val="0"/>
              </a:spcAft>
              <a:buNone/>
            </a:pPr>
            <a:endParaRPr lang="en"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Build always on engaging communities! </a:t>
            </a:r>
          </a:p>
          <a:p>
            <a:pPr marL="0" lvl="0" indent="0" algn="l" rtl="0">
              <a:spcBef>
                <a:spcPts val="0"/>
              </a:spcBef>
              <a:spcAft>
                <a:spcPts val="0"/>
              </a:spcAft>
              <a:buNone/>
            </a:pPr>
            <a:endParaRPr lang="en" sz="1200" dirty="0">
              <a:solidFill>
                <a:schemeClr val="dk1"/>
              </a:solidFill>
              <a:latin typeface="Public Sans Thin"/>
              <a:ea typeface="Public Sans"/>
              <a:cs typeface="Public Sans"/>
              <a:sym typeface="Public Sans Thin"/>
            </a:endParaRPr>
          </a:p>
        </p:txBody>
      </p:sp>
      <p:sp>
        <p:nvSpPr>
          <p:cNvPr id="388" name="Google Shape;388;p41"/>
          <p:cNvSpPr txBox="1"/>
          <p:nvPr/>
        </p:nvSpPr>
        <p:spPr>
          <a:xfrm>
            <a:off x="4877925" y="904648"/>
            <a:ext cx="1588200" cy="27699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800" dirty="0">
                <a:solidFill>
                  <a:srgbClr val="39A8E0"/>
                </a:solidFill>
                <a:latin typeface="Public Sans Thin"/>
                <a:ea typeface="Public Sans Thin"/>
                <a:cs typeface="Public Sans Thin"/>
                <a:sym typeface="Public Sans Thin"/>
              </a:rPr>
              <a:t>Interactivity</a:t>
            </a:r>
            <a:endParaRPr sz="1800" dirty="0">
              <a:solidFill>
                <a:srgbClr val="39A8E0"/>
              </a:solidFill>
              <a:latin typeface="Public Sans Thin"/>
              <a:ea typeface="Public Sans Thin"/>
              <a:cs typeface="Public Sans Thin"/>
              <a:sym typeface="Public Sans Thin"/>
            </a:endParaRPr>
          </a:p>
        </p:txBody>
      </p:sp>
      <p:sp>
        <p:nvSpPr>
          <p:cNvPr id="389" name="Google Shape;389;p41"/>
          <p:cNvSpPr txBox="1"/>
          <p:nvPr/>
        </p:nvSpPr>
        <p:spPr>
          <a:xfrm>
            <a:off x="2548091" y="1541800"/>
            <a:ext cx="1888800" cy="240065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Know your presenters well – vet and source sample clips</a:t>
            </a:r>
          </a:p>
          <a:p>
            <a:pPr marL="0" lvl="0" indent="0" algn="l" rtl="0">
              <a:spcBef>
                <a:spcPts val="0"/>
              </a:spcBef>
              <a:spcAft>
                <a:spcPts val="0"/>
              </a:spcAft>
              <a:buNone/>
            </a:pPr>
            <a:endParaRPr lang="en"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Articulate + engaging</a:t>
            </a:r>
          </a:p>
          <a:p>
            <a:pPr marL="0" lvl="0" indent="0" algn="l" rtl="0">
              <a:spcBef>
                <a:spcPts val="0"/>
              </a:spcBef>
              <a:spcAft>
                <a:spcPts val="0"/>
              </a:spcAft>
              <a:buNone/>
            </a:pPr>
            <a:endParaRPr lang="en"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Leverage a host </a:t>
            </a:r>
          </a:p>
          <a:p>
            <a:pPr marL="0" lvl="0" indent="0" algn="l" rtl="0">
              <a:spcBef>
                <a:spcPts val="0"/>
              </a:spcBef>
              <a:spcAft>
                <a:spcPts val="0"/>
              </a:spcAft>
              <a:buNone/>
            </a:pPr>
            <a:endParaRPr lang="en"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Diversity is a must!</a:t>
            </a:r>
          </a:p>
          <a:p>
            <a:pPr marL="0" lvl="0" indent="0" algn="l" rtl="0">
              <a:spcBef>
                <a:spcPts val="0"/>
              </a:spcBef>
              <a:spcAft>
                <a:spcPts val="0"/>
              </a:spcAft>
              <a:buNone/>
            </a:pPr>
            <a:endParaRPr lang="en"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Offer training or create an event brief to prepare presenters</a:t>
            </a:r>
          </a:p>
        </p:txBody>
      </p:sp>
      <p:sp>
        <p:nvSpPr>
          <p:cNvPr id="390" name="Google Shape;390;p41"/>
          <p:cNvSpPr txBox="1"/>
          <p:nvPr/>
        </p:nvSpPr>
        <p:spPr>
          <a:xfrm>
            <a:off x="280084" y="283853"/>
            <a:ext cx="7199100" cy="277200"/>
          </a:xfrm>
          <a:prstGeom prst="rect">
            <a:avLst/>
          </a:prstGeom>
          <a:noFill/>
          <a:ln>
            <a:noFill/>
          </a:ln>
        </p:spPr>
        <p:txBody>
          <a:bodyPr spcFirstLastPara="1" wrap="square" lIns="0" tIns="0" rIns="0" bIns="0" anchor="t" anchorCtr="0">
            <a:spAutoFit/>
          </a:bodyPr>
          <a:lstStyle/>
          <a:p>
            <a:pPr marL="0" lvl="0" indent="0" algn="l" rtl="0">
              <a:lnSpc>
                <a:spcPct val="75000"/>
              </a:lnSpc>
              <a:spcBef>
                <a:spcPts val="0"/>
              </a:spcBef>
              <a:spcAft>
                <a:spcPts val="0"/>
              </a:spcAft>
              <a:buClr>
                <a:schemeClr val="dk1"/>
              </a:buClr>
              <a:buSzPts val="1100"/>
              <a:buFont typeface="Arial"/>
              <a:buNone/>
            </a:pPr>
            <a:r>
              <a:rPr lang="en" sz="2400" dirty="0">
                <a:latin typeface="Public Sans Thin"/>
                <a:ea typeface="Public Sans Thin"/>
                <a:cs typeface="Public Sans Thin"/>
                <a:sym typeface="Public Sans Thin"/>
              </a:rPr>
              <a:t>Event Learnings From </a:t>
            </a:r>
            <a:r>
              <a:rPr lang="en" sz="2400" dirty="0">
                <a:solidFill>
                  <a:srgbClr val="39A8E0"/>
                </a:solidFill>
                <a:latin typeface="Public Sans Thin"/>
                <a:ea typeface="Public Sans Thin"/>
                <a:cs typeface="Public Sans Thin"/>
                <a:sym typeface="Public Sans Thin"/>
              </a:rPr>
              <a:t>2020</a:t>
            </a:r>
            <a:endParaRPr sz="2400" dirty="0">
              <a:solidFill>
                <a:srgbClr val="39A8E0"/>
              </a:solidFill>
              <a:latin typeface="Public Sans Thin"/>
              <a:ea typeface="Public Sans Thin"/>
              <a:cs typeface="Public Sans Thin"/>
              <a:sym typeface="Public Sans Thin"/>
            </a:endParaRPr>
          </a:p>
        </p:txBody>
      </p:sp>
      <p:sp>
        <p:nvSpPr>
          <p:cNvPr id="391" name="Google Shape;391;p41"/>
          <p:cNvSpPr txBox="1">
            <a:spLocks noGrp="1"/>
          </p:cNvSpPr>
          <p:nvPr>
            <p:ph type="sldNum" idx="12"/>
          </p:nvPr>
        </p:nvSpPr>
        <p:spPr>
          <a:xfrm>
            <a:off x="8498550" y="4521722"/>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392" name="Google Shape;392;p41"/>
          <p:cNvSpPr txBox="1"/>
          <p:nvPr/>
        </p:nvSpPr>
        <p:spPr>
          <a:xfrm>
            <a:off x="457200" y="904648"/>
            <a:ext cx="1828800" cy="27699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800" dirty="0">
                <a:solidFill>
                  <a:srgbClr val="39A8E0"/>
                </a:solidFill>
                <a:latin typeface="Public Sans Thin"/>
                <a:ea typeface="Public Sans Thin"/>
                <a:cs typeface="Public Sans Thin"/>
                <a:sym typeface="Public Sans Thin"/>
              </a:rPr>
              <a:t>Content</a:t>
            </a:r>
            <a:endParaRPr sz="1200" dirty="0">
              <a:solidFill>
                <a:schemeClr val="dk1"/>
              </a:solidFill>
              <a:latin typeface="Public Sans Thin"/>
              <a:ea typeface="Public Sans Thin"/>
              <a:cs typeface="Public Sans Thin"/>
              <a:sym typeface="Public Sans Thin"/>
            </a:endParaRPr>
          </a:p>
        </p:txBody>
      </p:sp>
      <p:sp>
        <p:nvSpPr>
          <p:cNvPr id="393" name="Google Shape;393;p41"/>
          <p:cNvSpPr txBox="1"/>
          <p:nvPr/>
        </p:nvSpPr>
        <p:spPr>
          <a:xfrm>
            <a:off x="2629313" y="904648"/>
            <a:ext cx="1828800" cy="27699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800" dirty="0">
                <a:solidFill>
                  <a:srgbClr val="39A8E0"/>
                </a:solidFill>
                <a:latin typeface="Public Sans Thin"/>
                <a:ea typeface="Public Sans Thin"/>
                <a:cs typeface="Public Sans Thin"/>
                <a:sym typeface="Public Sans Thin"/>
              </a:rPr>
              <a:t>Presenters</a:t>
            </a:r>
            <a:endParaRPr sz="1200" dirty="0">
              <a:solidFill>
                <a:schemeClr val="dk1"/>
              </a:solidFill>
              <a:latin typeface="Public Sans Thin"/>
              <a:ea typeface="Public Sans Thin"/>
              <a:cs typeface="Public Sans Thin"/>
              <a:sym typeface="Public Sans Thin"/>
            </a:endParaRPr>
          </a:p>
        </p:txBody>
      </p:sp>
      <p:sp>
        <p:nvSpPr>
          <p:cNvPr id="394" name="Google Shape;394;p41"/>
          <p:cNvSpPr txBox="1"/>
          <p:nvPr/>
        </p:nvSpPr>
        <p:spPr>
          <a:xfrm>
            <a:off x="337678" y="1541800"/>
            <a:ext cx="1888800" cy="3323987"/>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US" sz="1200" dirty="0">
                <a:solidFill>
                  <a:schemeClr val="dk1"/>
                </a:solidFill>
                <a:latin typeface="Public Sans Thin"/>
                <a:ea typeface="Public Sans"/>
                <a:cs typeface="Public Sans"/>
                <a:sym typeface="Public Sans Thin"/>
              </a:rPr>
              <a:t>Optimal event duration: Half day or spread over 2-3 days</a:t>
            </a:r>
          </a:p>
          <a:p>
            <a:pPr marL="0" lvl="0" indent="0" algn="l" rtl="0">
              <a:spcBef>
                <a:spcPts val="0"/>
              </a:spcBef>
              <a:spcAft>
                <a:spcPts val="0"/>
              </a:spcAft>
              <a:buNone/>
            </a:pPr>
            <a:endParaRPr lang="en-US"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US" sz="1200" dirty="0">
                <a:solidFill>
                  <a:schemeClr val="dk1"/>
                </a:solidFill>
                <a:latin typeface="Public Sans Thin"/>
                <a:ea typeface="Public Sans"/>
                <a:cs typeface="Public Sans"/>
                <a:sym typeface="Public Sans Thin"/>
              </a:rPr>
              <a:t>Sessions &lt; 45 minutes </a:t>
            </a:r>
          </a:p>
          <a:p>
            <a:pPr marL="0" lvl="0" indent="0" algn="l" rtl="0">
              <a:spcBef>
                <a:spcPts val="0"/>
              </a:spcBef>
              <a:spcAft>
                <a:spcPts val="0"/>
              </a:spcAft>
              <a:buNone/>
            </a:pPr>
            <a:endParaRPr lang="en-US"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US" sz="1200" dirty="0">
                <a:solidFill>
                  <a:schemeClr val="dk1"/>
                </a:solidFill>
                <a:latin typeface="Public Sans Thin"/>
                <a:ea typeface="Public Sans"/>
                <a:cs typeface="Public Sans"/>
                <a:sym typeface="Public Sans Thin"/>
              </a:rPr>
              <a:t>Incorporate rounds of Q&amp;A or ask the experts</a:t>
            </a:r>
          </a:p>
          <a:p>
            <a:pPr marL="0" lvl="0" indent="0" algn="l" rtl="0">
              <a:spcBef>
                <a:spcPts val="0"/>
              </a:spcBef>
              <a:spcAft>
                <a:spcPts val="0"/>
              </a:spcAft>
              <a:buNone/>
            </a:pPr>
            <a:endParaRPr lang="en-US"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US" sz="1200" dirty="0">
                <a:solidFill>
                  <a:schemeClr val="dk1"/>
                </a:solidFill>
                <a:latin typeface="Public Sans Thin"/>
                <a:ea typeface="Public Sans"/>
                <a:cs typeface="Public Sans"/>
                <a:sym typeface="Public Sans Thin"/>
              </a:rPr>
              <a:t>Case studies, certification and/or expert tips &amp; tricks perform best</a:t>
            </a:r>
          </a:p>
          <a:p>
            <a:endParaRPr lang="en-US" sz="1200" dirty="0">
              <a:solidFill>
                <a:schemeClr val="dk1"/>
              </a:solidFill>
              <a:latin typeface="Public Sans Thin"/>
              <a:ea typeface="Public Sans"/>
              <a:cs typeface="Public Sans"/>
              <a:sym typeface="Public Sans Thin"/>
            </a:endParaRPr>
          </a:p>
          <a:p>
            <a:r>
              <a:rPr lang="en-US" sz="1200" dirty="0">
                <a:solidFill>
                  <a:schemeClr val="dk1"/>
                </a:solidFill>
                <a:latin typeface="Public Sans Thin"/>
                <a:ea typeface="Public Sans"/>
                <a:cs typeface="Public Sans"/>
                <a:sym typeface="Public Sans Thin"/>
              </a:rPr>
              <a:t>Live sessions vs. replays</a:t>
            </a:r>
          </a:p>
          <a:p>
            <a:endParaRPr lang="en-US" sz="1200" dirty="0">
              <a:solidFill>
                <a:schemeClr val="dk1"/>
              </a:solidFill>
              <a:latin typeface="Public Sans Thin"/>
              <a:ea typeface="Public Sans"/>
              <a:cs typeface="Public Sans"/>
              <a:sym typeface="Public Sans Thin"/>
            </a:endParaRPr>
          </a:p>
          <a:p>
            <a:r>
              <a:rPr lang="en-US" sz="1200" dirty="0">
                <a:solidFill>
                  <a:schemeClr val="dk1"/>
                </a:solidFill>
                <a:latin typeface="Public Sans Thin"/>
                <a:ea typeface="Public Sans"/>
                <a:cs typeface="Public Sans"/>
                <a:sym typeface="Public Sans Thin"/>
              </a:rPr>
              <a:t>Virtual events have yet to reach the captivating cult of a popular TV series</a:t>
            </a:r>
          </a:p>
        </p:txBody>
      </p:sp>
      <p:sp>
        <p:nvSpPr>
          <p:cNvPr id="395" name="Google Shape;395;p41"/>
          <p:cNvSpPr txBox="1"/>
          <p:nvPr/>
        </p:nvSpPr>
        <p:spPr>
          <a:xfrm>
            <a:off x="6968916" y="1541800"/>
            <a:ext cx="1888800" cy="738664"/>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Be cautious of virtual tradeshows</a:t>
            </a:r>
          </a:p>
          <a:p>
            <a:pPr marL="0" lvl="0" indent="0" algn="l" rtl="0">
              <a:spcBef>
                <a:spcPts val="0"/>
              </a:spcBef>
              <a:spcAft>
                <a:spcPts val="0"/>
              </a:spcAft>
              <a:buNone/>
            </a:pPr>
            <a:endParaRPr lang="en" sz="1200" dirty="0">
              <a:solidFill>
                <a:schemeClr val="dk1"/>
              </a:solidFill>
              <a:latin typeface="Public Sans Thin"/>
              <a:ea typeface="Public Sans"/>
              <a:cs typeface="Public Sans"/>
              <a:sym typeface="Public Sans Thin"/>
            </a:endParaRPr>
          </a:p>
          <a:p>
            <a:pPr marL="0" lvl="0" indent="0" algn="l" rtl="0">
              <a:spcBef>
                <a:spcPts val="0"/>
              </a:spcBef>
              <a:spcAft>
                <a:spcPts val="0"/>
              </a:spcAft>
              <a:buNone/>
            </a:pPr>
            <a:r>
              <a:rPr lang="en" sz="1200" dirty="0">
                <a:solidFill>
                  <a:schemeClr val="dk1"/>
                </a:solidFill>
                <a:latin typeface="Public Sans Thin"/>
                <a:ea typeface="Public Sans"/>
                <a:cs typeface="Public Sans"/>
                <a:sym typeface="Public Sans Thin"/>
              </a:rPr>
              <a:t>“So what” test </a:t>
            </a:r>
            <a:endParaRPr sz="1200" dirty="0">
              <a:solidFill>
                <a:schemeClr val="dk1"/>
              </a:solidFill>
              <a:latin typeface="Public Sans"/>
              <a:ea typeface="Public Sans"/>
              <a:cs typeface="Public Sans"/>
              <a:sym typeface="Public Sans"/>
            </a:endParaRPr>
          </a:p>
        </p:txBody>
      </p:sp>
      <p:sp>
        <p:nvSpPr>
          <p:cNvPr id="396" name="Google Shape;396;p41"/>
          <p:cNvSpPr txBox="1"/>
          <p:nvPr/>
        </p:nvSpPr>
        <p:spPr>
          <a:xfrm>
            <a:off x="7078425" y="904648"/>
            <a:ext cx="1588200" cy="276999"/>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800" dirty="0">
                <a:solidFill>
                  <a:srgbClr val="39A8E0"/>
                </a:solidFill>
                <a:latin typeface="Public Sans Thin"/>
                <a:ea typeface="Public Sans Thin"/>
                <a:cs typeface="Public Sans Thin"/>
                <a:sym typeface="Public Sans Thin"/>
              </a:rPr>
              <a:t>Sponsors</a:t>
            </a:r>
            <a:endParaRPr sz="1800" dirty="0">
              <a:solidFill>
                <a:srgbClr val="39A8E0"/>
              </a:solidFill>
              <a:latin typeface="Public Sans Thin"/>
              <a:ea typeface="Public Sans Thin"/>
              <a:cs typeface="Public Sans Thin"/>
              <a:sym typeface="Public Sans Thin"/>
            </a:endParaRPr>
          </a:p>
        </p:txBody>
      </p:sp>
      <p:sp>
        <p:nvSpPr>
          <p:cNvPr id="24" name="Google Shape;402;p70">
            <a:extLst>
              <a:ext uri="{FF2B5EF4-FFF2-40B4-BE49-F238E27FC236}">
                <a16:creationId xmlns:a16="http://schemas.microsoft.com/office/drawing/2014/main" id="{3B3FABBE-A82F-44E1-B48C-A336523FD79A}"/>
              </a:ext>
            </a:extLst>
          </p:cNvPr>
          <p:cNvSpPr txBox="1"/>
          <p:nvPr/>
        </p:nvSpPr>
        <p:spPr>
          <a:xfrm>
            <a:off x="280203" y="841847"/>
            <a:ext cx="2058027" cy="402600"/>
          </a:xfrm>
          <a:prstGeom prst="rect">
            <a:avLst/>
          </a:prstGeom>
          <a:gradFill>
            <a:gsLst>
              <a:gs pos="0">
                <a:srgbClr val="44C9CC"/>
              </a:gs>
              <a:gs pos="100000">
                <a:srgbClr val="3399CC"/>
              </a:gs>
            </a:gsLst>
            <a:lin ang="8099331" scaled="0"/>
          </a:gradFill>
          <a:ln w="9525" cap="flat" cmpd="sng">
            <a:solidFill>
              <a:srgbClr val="EFEFEF"/>
            </a:solidFill>
            <a:prstDash val="solid"/>
            <a:round/>
            <a:headEnd type="none" w="sm" len="sm"/>
            <a:tailEnd type="none" w="sm" len="sm"/>
          </a:ln>
        </p:spPr>
        <p:txBody>
          <a:bodyPr spcFirstLastPara="1" wrap="square" lIns="0" tIns="18275" rIns="91425" bIns="0" anchor="ctr" anchorCtr="0">
            <a:noAutofit/>
          </a:bodyPr>
          <a:lstStyle/>
          <a:p>
            <a:pPr marL="57150" marR="0" lvl="0" indent="0" algn="ctr" rtl="0">
              <a:lnSpc>
                <a:spcPct val="115000"/>
              </a:lnSpc>
              <a:spcBef>
                <a:spcPts val="0"/>
              </a:spcBef>
              <a:spcAft>
                <a:spcPts val="0"/>
              </a:spcAft>
              <a:buNone/>
            </a:pPr>
            <a:r>
              <a:rPr lang="en" dirty="0">
                <a:solidFill>
                  <a:srgbClr val="FFFFFF"/>
                </a:solidFill>
                <a:latin typeface="Titillium Web SemiBold"/>
                <a:ea typeface="Titillium Web SemiBold"/>
                <a:cs typeface="Titillium Web SemiBold"/>
                <a:sym typeface="Titillium Web SemiBold"/>
              </a:rPr>
              <a:t>Content</a:t>
            </a:r>
            <a:endParaRPr dirty="0">
              <a:solidFill>
                <a:srgbClr val="FFFFFF"/>
              </a:solidFill>
              <a:latin typeface="Titillium Web"/>
              <a:ea typeface="Titillium Web"/>
              <a:cs typeface="Titillium Web"/>
              <a:sym typeface="Titillium Web"/>
            </a:endParaRPr>
          </a:p>
        </p:txBody>
      </p:sp>
      <p:sp>
        <p:nvSpPr>
          <p:cNvPr id="25" name="Google Shape;405;p70">
            <a:extLst>
              <a:ext uri="{FF2B5EF4-FFF2-40B4-BE49-F238E27FC236}">
                <a16:creationId xmlns:a16="http://schemas.microsoft.com/office/drawing/2014/main" id="{123B7202-8F09-4453-9A64-155FACE419AC}"/>
              </a:ext>
            </a:extLst>
          </p:cNvPr>
          <p:cNvSpPr txBox="1"/>
          <p:nvPr/>
        </p:nvSpPr>
        <p:spPr>
          <a:xfrm>
            <a:off x="2477046" y="851057"/>
            <a:ext cx="2058027" cy="402600"/>
          </a:xfrm>
          <a:prstGeom prst="rect">
            <a:avLst/>
          </a:prstGeom>
          <a:gradFill>
            <a:gsLst>
              <a:gs pos="0">
                <a:srgbClr val="AA5DAD"/>
              </a:gs>
              <a:gs pos="100000">
                <a:srgbClr val="5457AB"/>
              </a:gs>
            </a:gsLst>
            <a:lin ang="0" scaled="0"/>
          </a:gradFill>
          <a:ln w="9525" cap="flat" cmpd="sng">
            <a:solidFill>
              <a:srgbClr val="EFEFEF"/>
            </a:solidFill>
            <a:prstDash val="solid"/>
            <a:round/>
            <a:headEnd type="none" w="sm" len="sm"/>
            <a:tailEnd type="none" w="sm" len="sm"/>
          </a:ln>
        </p:spPr>
        <p:txBody>
          <a:bodyPr spcFirstLastPara="1" wrap="square" lIns="0" tIns="18275" rIns="91425" bIns="0" anchor="ctr" anchorCtr="0">
            <a:noAutofit/>
          </a:bodyPr>
          <a:lstStyle/>
          <a:p>
            <a:pPr marL="57150" marR="0" lvl="0" indent="0" algn="ctr" rtl="0">
              <a:lnSpc>
                <a:spcPct val="115000"/>
              </a:lnSpc>
              <a:spcBef>
                <a:spcPts val="0"/>
              </a:spcBef>
              <a:spcAft>
                <a:spcPts val="0"/>
              </a:spcAft>
              <a:buNone/>
            </a:pPr>
            <a:r>
              <a:rPr lang="en" dirty="0">
                <a:solidFill>
                  <a:srgbClr val="FFFFFF"/>
                </a:solidFill>
                <a:latin typeface="Titillium Web SemiBold"/>
                <a:ea typeface="Titillium Web SemiBold"/>
                <a:cs typeface="Titillium Web SemiBold"/>
                <a:sym typeface="Titillium Web SemiBold"/>
              </a:rPr>
              <a:t>Speakers</a:t>
            </a:r>
            <a:endParaRPr dirty="0">
              <a:solidFill>
                <a:srgbClr val="FFFFFF"/>
              </a:solidFill>
              <a:latin typeface="Titillium Web"/>
              <a:ea typeface="Titillium Web"/>
              <a:cs typeface="Titillium Web"/>
              <a:sym typeface="Titillium Web"/>
            </a:endParaRPr>
          </a:p>
        </p:txBody>
      </p:sp>
      <p:sp>
        <p:nvSpPr>
          <p:cNvPr id="26" name="Google Shape;408;p70">
            <a:extLst>
              <a:ext uri="{FF2B5EF4-FFF2-40B4-BE49-F238E27FC236}">
                <a16:creationId xmlns:a16="http://schemas.microsoft.com/office/drawing/2014/main" id="{73D7DE7A-4496-4759-A0C8-51EEC3C84521}"/>
              </a:ext>
            </a:extLst>
          </p:cNvPr>
          <p:cNvSpPr txBox="1"/>
          <p:nvPr/>
        </p:nvSpPr>
        <p:spPr>
          <a:xfrm>
            <a:off x="4673889" y="851057"/>
            <a:ext cx="2058027" cy="402600"/>
          </a:xfrm>
          <a:prstGeom prst="rect">
            <a:avLst/>
          </a:prstGeom>
          <a:gradFill>
            <a:gsLst>
              <a:gs pos="0">
                <a:srgbClr val="FFB11E"/>
              </a:gs>
              <a:gs pos="100000">
                <a:srgbClr val="F76B79"/>
              </a:gs>
            </a:gsLst>
            <a:lin ang="0" scaled="0"/>
          </a:gradFill>
          <a:ln w="9525" cap="flat" cmpd="sng">
            <a:solidFill>
              <a:srgbClr val="EFEFEF"/>
            </a:solidFill>
            <a:prstDash val="solid"/>
            <a:round/>
            <a:headEnd type="none" w="sm" len="sm"/>
            <a:tailEnd type="none" w="sm" len="sm"/>
          </a:ln>
        </p:spPr>
        <p:txBody>
          <a:bodyPr spcFirstLastPara="1" wrap="square" lIns="0" tIns="18275" rIns="91425" bIns="0" anchor="ctr" anchorCtr="0">
            <a:noAutofit/>
          </a:bodyPr>
          <a:lstStyle/>
          <a:p>
            <a:pPr marL="57150" marR="0" lvl="0" indent="0" algn="ctr" rtl="0">
              <a:lnSpc>
                <a:spcPct val="115000"/>
              </a:lnSpc>
              <a:spcBef>
                <a:spcPts val="0"/>
              </a:spcBef>
              <a:spcAft>
                <a:spcPts val="0"/>
              </a:spcAft>
              <a:buNone/>
            </a:pPr>
            <a:r>
              <a:rPr lang="en" dirty="0">
                <a:solidFill>
                  <a:srgbClr val="FFFFFF"/>
                </a:solidFill>
                <a:latin typeface="Titillium Web SemiBold"/>
                <a:ea typeface="Titillium Web SemiBold"/>
                <a:cs typeface="Titillium Web SemiBold"/>
                <a:sym typeface="Titillium Web SemiBold"/>
              </a:rPr>
              <a:t>Interactivity</a:t>
            </a:r>
            <a:endParaRPr dirty="0">
              <a:solidFill>
                <a:srgbClr val="FFFFFF"/>
              </a:solidFill>
              <a:latin typeface="Titillium Web"/>
              <a:ea typeface="Titillium Web"/>
              <a:cs typeface="Titillium Web"/>
              <a:sym typeface="Titillium Web"/>
            </a:endParaRPr>
          </a:p>
        </p:txBody>
      </p:sp>
      <p:sp>
        <p:nvSpPr>
          <p:cNvPr id="27" name="Google Shape;411;p70">
            <a:extLst>
              <a:ext uri="{FF2B5EF4-FFF2-40B4-BE49-F238E27FC236}">
                <a16:creationId xmlns:a16="http://schemas.microsoft.com/office/drawing/2014/main" id="{E00AF14C-13B3-4CAF-AA7B-9BB59325B764}"/>
              </a:ext>
            </a:extLst>
          </p:cNvPr>
          <p:cNvSpPr txBox="1"/>
          <p:nvPr/>
        </p:nvSpPr>
        <p:spPr>
          <a:xfrm>
            <a:off x="6870732" y="851057"/>
            <a:ext cx="2058027" cy="402600"/>
          </a:xfrm>
          <a:prstGeom prst="rect">
            <a:avLst/>
          </a:prstGeom>
          <a:gradFill>
            <a:gsLst>
              <a:gs pos="0">
                <a:srgbClr val="F76B79"/>
              </a:gs>
              <a:gs pos="100000">
                <a:srgbClr val="AA5DAD"/>
              </a:gs>
            </a:gsLst>
            <a:lin ang="0" scaled="0"/>
          </a:gradFill>
          <a:ln w="9525" cap="flat" cmpd="sng">
            <a:solidFill>
              <a:srgbClr val="EFEFEF"/>
            </a:solidFill>
            <a:prstDash val="solid"/>
            <a:round/>
            <a:headEnd type="none" w="sm" len="sm"/>
            <a:tailEnd type="none" w="sm" len="sm"/>
          </a:ln>
        </p:spPr>
        <p:txBody>
          <a:bodyPr spcFirstLastPara="1" wrap="square" lIns="0" tIns="18275" rIns="91425" bIns="0" anchor="ctr" anchorCtr="0">
            <a:noAutofit/>
          </a:bodyPr>
          <a:lstStyle/>
          <a:p>
            <a:pPr marL="57150" marR="0" lvl="0" indent="0" algn="ctr" rtl="0">
              <a:lnSpc>
                <a:spcPct val="115000"/>
              </a:lnSpc>
              <a:spcBef>
                <a:spcPts val="0"/>
              </a:spcBef>
              <a:spcAft>
                <a:spcPts val="0"/>
              </a:spcAft>
              <a:buNone/>
            </a:pPr>
            <a:r>
              <a:rPr lang="en" dirty="0">
                <a:solidFill>
                  <a:srgbClr val="FFFFFF"/>
                </a:solidFill>
                <a:latin typeface="Titillium Web SemiBold"/>
                <a:ea typeface="Titillium Web SemiBold"/>
                <a:cs typeface="Titillium Web SemiBold"/>
                <a:sym typeface="Titillium Web SemiBold"/>
              </a:rPr>
              <a:t>Sponsors</a:t>
            </a:r>
            <a:endParaRPr dirty="0">
              <a:solidFill>
                <a:srgbClr val="FFFFFF"/>
              </a:solidFill>
              <a:latin typeface="Titillium Web"/>
              <a:ea typeface="Titillium Web"/>
              <a:cs typeface="Titillium Web"/>
              <a:sym typeface="Titillium Web"/>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2"/>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261" name="Google Shape;261;p32"/>
          <p:cNvSpPr txBox="1"/>
          <p:nvPr/>
        </p:nvSpPr>
        <p:spPr>
          <a:xfrm>
            <a:off x="356432" y="457200"/>
            <a:ext cx="7947816" cy="276999"/>
          </a:xfrm>
          <a:prstGeom prst="rect">
            <a:avLst/>
          </a:prstGeom>
          <a:noFill/>
          <a:ln>
            <a:noFill/>
          </a:ln>
        </p:spPr>
        <p:txBody>
          <a:bodyPr spcFirstLastPara="1" wrap="square" lIns="0" tIns="0" rIns="0" bIns="0" anchor="t" anchorCtr="0">
            <a:spAutoFit/>
          </a:bodyPr>
          <a:lstStyle/>
          <a:p>
            <a:pPr marL="0" lvl="0" indent="0" algn="l" rtl="0">
              <a:lnSpc>
                <a:spcPct val="75000"/>
              </a:lnSpc>
              <a:spcBef>
                <a:spcPts val="0"/>
              </a:spcBef>
              <a:spcAft>
                <a:spcPts val="0"/>
              </a:spcAft>
              <a:buClr>
                <a:schemeClr val="dk1"/>
              </a:buClr>
              <a:buSzPts val="1100"/>
              <a:buFont typeface="Arial"/>
              <a:buNone/>
            </a:pPr>
            <a:r>
              <a:rPr lang="en" sz="2400" dirty="0">
                <a:latin typeface="Public Sans Thin"/>
                <a:ea typeface="Public Sans Thin"/>
                <a:cs typeface="Public Sans Thin"/>
                <a:sym typeface="Public Sans Thin"/>
              </a:rPr>
              <a:t>A Good vs. </a:t>
            </a:r>
            <a:r>
              <a:rPr lang="en" sz="2400" dirty="0">
                <a:solidFill>
                  <a:srgbClr val="39A8E0"/>
                </a:solidFill>
                <a:latin typeface="Public Sans Thin"/>
                <a:ea typeface="Public Sans Thin"/>
                <a:cs typeface="Public Sans Thin"/>
                <a:sym typeface="Public Sans Thin"/>
              </a:rPr>
              <a:t>Outstanding</a:t>
            </a:r>
            <a:r>
              <a:rPr lang="en" sz="2400" dirty="0">
                <a:latin typeface="Public Sans Thin"/>
                <a:ea typeface="Public Sans Thin"/>
                <a:cs typeface="Public Sans Thin"/>
                <a:sym typeface="Public Sans Thin"/>
              </a:rPr>
              <a:t> Event</a:t>
            </a:r>
            <a:endParaRPr sz="2400" dirty="0">
              <a:solidFill>
                <a:srgbClr val="39A8E0"/>
              </a:solidFill>
              <a:latin typeface="Public Sans Thin"/>
              <a:ea typeface="Public Sans Thin"/>
              <a:cs typeface="Public Sans Thin"/>
              <a:sym typeface="Public Sans Thin"/>
            </a:endParaRPr>
          </a:p>
        </p:txBody>
      </p:sp>
      <p:sp>
        <p:nvSpPr>
          <p:cNvPr id="262" name="Google Shape;262;p32"/>
          <p:cNvSpPr txBox="1"/>
          <p:nvPr/>
        </p:nvSpPr>
        <p:spPr>
          <a:xfrm>
            <a:off x="356432" y="1247234"/>
            <a:ext cx="25422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dirty="0">
                <a:latin typeface="Public Sans"/>
                <a:ea typeface="Public Sans"/>
                <a:cs typeface="Public Sans"/>
                <a:sym typeface="Public Sans"/>
              </a:rPr>
              <a:t>1. Multi-Sensory</a:t>
            </a:r>
            <a:endParaRPr sz="1800" b="1" dirty="0">
              <a:latin typeface="Public Sans"/>
              <a:ea typeface="Public Sans"/>
              <a:cs typeface="Public Sans"/>
              <a:sym typeface="Public Sans"/>
            </a:endParaRPr>
          </a:p>
        </p:txBody>
      </p:sp>
      <p:sp>
        <p:nvSpPr>
          <p:cNvPr id="263" name="Google Shape;263;p32"/>
          <p:cNvSpPr txBox="1"/>
          <p:nvPr/>
        </p:nvSpPr>
        <p:spPr>
          <a:xfrm>
            <a:off x="3568030" y="1247234"/>
            <a:ext cx="1713097" cy="276999"/>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dirty="0">
                <a:latin typeface="Public Sans"/>
                <a:ea typeface="Public Sans"/>
                <a:cs typeface="Public Sans"/>
                <a:sym typeface="Public Sans"/>
              </a:rPr>
              <a:t>2. Experiential</a:t>
            </a:r>
            <a:endParaRPr sz="1800" b="1" dirty="0">
              <a:latin typeface="Public Sans"/>
              <a:ea typeface="Public Sans"/>
              <a:cs typeface="Public Sans"/>
              <a:sym typeface="Public Sans"/>
            </a:endParaRPr>
          </a:p>
        </p:txBody>
      </p:sp>
      <p:sp>
        <p:nvSpPr>
          <p:cNvPr id="264" name="Google Shape;264;p32"/>
          <p:cNvSpPr txBox="1"/>
          <p:nvPr/>
        </p:nvSpPr>
        <p:spPr>
          <a:xfrm>
            <a:off x="6673416" y="1247234"/>
            <a:ext cx="2147593"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dirty="0">
                <a:latin typeface="Public Sans"/>
                <a:ea typeface="Public Sans"/>
                <a:cs typeface="Public Sans"/>
                <a:sym typeface="Public Sans"/>
              </a:rPr>
              <a:t>3. Authentic</a:t>
            </a:r>
            <a:endParaRPr sz="1800" b="1" dirty="0">
              <a:latin typeface="Public Sans"/>
              <a:ea typeface="Public Sans"/>
              <a:cs typeface="Public Sans"/>
              <a:sym typeface="Public Sans"/>
            </a:endParaRPr>
          </a:p>
        </p:txBody>
      </p:sp>
      <p:cxnSp>
        <p:nvCxnSpPr>
          <p:cNvPr id="265" name="Google Shape;265;p32"/>
          <p:cNvCxnSpPr>
            <a:cxnSpLocks/>
          </p:cNvCxnSpPr>
          <p:nvPr/>
        </p:nvCxnSpPr>
        <p:spPr>
          <a:xfrm>
            <a:off x="2261740" y="1385834"/>
            <a:ext cx="1163965" cy="0"/>
          </a:xfrm>
          <a:prstGeom prst="straightConnector1">
            <a:avLst/>
          </a:prstGeom>
          <a:noFill/>
          <a:ln w="9525" cap="flat" cmpd="sng">
            <a:solidFill>
              <a:srgbClr val="39A8E0"/>
            </a:solidFill>
            <a:prstDash val="solid"/>
            <a:round/>
            <a:headEnd type="none" w="med" len="med"/>
            <a:tailEnd type="stealth" w="med" len="med"/>
          </a:ln>
        </p:spPr>
      </p:cxnSp>
      <p:cxnSp>
        <p:nvCxnSpPr>
          <p:cNvPr id="283" name="Google Shape;283;p32"/>
          <p:cNvCxnSpPr>
            <a:cxnSpLocks/>
            <a:stCxn id="263" idx="3"/>
          </p:cNvCxnSpPr>
          <p:nvPr/>
        </p:nvCxnSpPr>
        <p:spPr>
          <a:xfrm>
            <a:off x="5281127" y="1385734"/>
            <a:ext cx="1266228" cy="100"/>
          </a:xfrm>
          <a:prstGeom prst="straightConnector1">
            <a:avLst/>
          </a:prstGeom>
          <a:noFill/>
          <a:ln w="9525" cap="flat" cmpd="sng">
            <a:solidFill>
              <a:srgbClr val="39A8E0"/>
            </a:solidFill>
            <a:prstDash val="solid"/>
            <a:round/>
            <a:headEnd type="none" w="med" len="med"/>
            <a:tailEnd type="stealth" w="med" len="med"/>
          </a:ln>
        </p:spPr>
      </p:cxnSp>
      <p:pic>
        <p:nvPicPr>
          <p:cNvPr id="11268" name="Picture 4" descr="Celebrating 90 years: Godiva hosts multi-sensory soiree in Brussels - The  Moodie Davitt Report - The Moodie Davitt Report">
            <a:extLst>
              <a:ext uri="{FF2B5EF4-FFF2-40B4-BE49-F238E27FC236}">
                <a16:creationId xmlns:a16="http://schemas.microsoft.com/office/drawing/2014/main" id="{BE351039-1607-4C9A-AE2B-A8490B4FBF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50"/>
          <a:stretch/>
        </p:blipFill>
        <p:spPr bwMode="auto">
          <a:xfrm>
            <a:off x="356432" y="1914177"/>
            <a:ext cx="2572175" cy="1708621"/>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3" name="Picture 4" descr="Experiential Marketing Brings Live Events to Life — Event Architecture">
            <a:extLst>
              <a:ext uri="{FF2B5EF4-FFF2-40B4-BE49-F238E27FC236}">
                <a16:creationId xmlns:a16="http://schemas.microsoft.com/office/drawing/2014/main" id="{0EBA0A2B-DE86-496C-90BB-E55636A5DD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4"/>
          <a:stretch/>
        </p:blipFill>
        <p:spPr bwMode="auto">
          <a:xfrm>
            <a:off x="3171642" y="1914177"/>
            <a:ext cx="2630183" cy="1747153"/>
          </a:xfrm>
          <a:prstGeom prst="rect">
            <a:avLst/>
          </a:prstGeom>
          <a:ln w="12700"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1270" name="Picture 6" descr="How to be Virtually Authentic">
            <a:extLst>
              <a:ext uri="{FF2B5EF4-FFF2-40B4-BE49-F238E27FC236}">
                <a16:creationId xmlns:a16="http://schemas.microsoft.com/office/drawing/2014/main" id="{569A4125-5AE2-4B55-A577-D39729FDA8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3801"/>
          <a:stretch/>
        </p:blipFill>
        <p:spPr bwMode="auto">
          <a:xfrm>
            <a:off x="6044860" y="1914177"/>
            <a:ext cx="2677400" cy="1773281"/>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5" name="Google Shape;142;p25">
            <a:extLst>
              <a:ext uri="{FF2B5EF4-FFF2-40B4-BE49-F238E27FC236}">
                <a16:creationId xmlns:a16="http://schemas.microsoft.com/office/drawing/2014/main" id="{0C015405-8345-460D-BAFE-691F8AAC4463}"/>
              </a:ext>
            </a:extLst>
          </p:cNvPr>
          <p:cNvSpPr txBox="1"/>
          <p:nvPr/>
        </p:nvSpPr>
        <p:spPr>
          <a:xfrm>
            <a:off x="-14927" y="4098808"/>
            <a:ext cx="9144000" cy="190437"/>
          </a:xfrm>
          <a:prstGeom prst="rect">
            <a:avLst/>
          </a:prstGeom>
          <a:noFill/>
          <a:ln>
            <a:noFill/>
          </a:ln>
        </p:spPr>
        <p:txBody>
          <a:bodyPr spcFirstLastPara="1" wrap="square" lIns="0" tIns="0" rIns="0" bIns="0" anchor="t" anchorCtr="0">
            <a:spAutoFit/>
          </a:bodyPr>
          <a:lstStyle/>
          <a:p>
            <a:pPr marL="0" lvl="0" indent="0" algn="ctr" rtl="0">
              <a:lnSpc>
                <a:spcPct val="75000"/>
              </a:lnSpc>
              <a:spcBef>
                <a:spcPts val="0"/>
              </a:spcBef>
              <a:spcAft>
                <a:spcPts val="0"/>
              </a:spcAft>
              <a:buClr>
                <a:schemeClr val="dk1"/>
              </a:buClr>
              <a:buSzPts val="1100"/>
              <a:buFont typeface="Arial"/>
              <a:buNone/>
            </a:pPr>
            <a:r>
              <a:rPr lang="en" sz="1600" dirty="0">
                <a:solidFill>
                  <a:srgbClr val="39A8E0"/>
                </a:solidFill>
                <a:latin typeface="Public Sans Thin"/>
                <a:ea typeface="Public Sans Thin"/>
                <a:cs typeface="Public Sans Thin"/>
                <a:sym typeface="Public Sans Thin"/>
              </a:rPr>
              <a:t>Element of Fun </a:t>
            </a:r>
            <a:r>
              <a:rPr lang="en" sz="1600" dirty="0">
                <a:solidFill>
                  <a:schemeClr val="tx1"/>
                </a:solidFill>
                <a:latin typeface="Public Sans Thin"/>
                <a:ea typeface="Public Sans Thin"/>
                <a:cs typeface="Public Sans Thin"/>
                <a:sym typeface="Public Sans Thin"/>
              </a:rPr>
              <a:t>∙</a:t>
            </a:r>
            <a:r>
              <a:rPr lang="en" sz="1600" dirty="0">
                <a:solidFill>
                  <a:srgbClr val="39A8E0"/>
                </a:solidFill>
                <a:latin typeface="Public Sans Thin"/>
                <a:ea typeface="Public Sans Thin"/>
                <a:cs typeface="Public Sans Thin"/>
                <a:sym typeface="Public Sans Thin"/>
              </a:rPr>
              <a:t> Frustration Management </a:t>
            </a:r>
            <a:r>
              <a:rPr lang="en" sz="1600" dirty="0">
                <a:solidFill>
                  <a:schemeClr val="tx1"/>
                </a:solidFill>
                <a:latin typeface="Public Sans Thin"/>
                <a:ea typeface="Public Sans Thin"/>
                <a:cs typeface="Public Sans Thin"/>
                <a:sym typeface="Public Sans Thin"/>
              </a:rPr>
              <a:t>∙</a:t>
            </a:r>
            <a:r>
              <a:rPr lang="en" sz="1600" dirty="0">
                <a:solidFill>
                  <a:srgbClr val="39A8E0"/>
                </a:solidFill>
                <a:latin typeface="Public Sans Thin"/>
                <a:ea typeface="Public Sans Thin"/>
                <a:cs typeface="Public Sans Thin"/>
                <a:sym typeface="Public Sans Thin"/>
              </a:rPr>
              <a:t> Surprises </a:t>
            </a:r>
            <a:r>
              <a:rPr lang="en" sz="1600" dirty="0">
                <a:solidFill>
                  <a:schemeClr val="tx1"/>
                </a:solidFill>
                <a:latin typeface="Public Sans Thin"/>
                <a:ea typeface="Public Sans Thin"/>
                <a:cs typeface="Public Sans Thin"/>
                <a:sym typeface="Public Sans Thin"/>
              </a:rPr>
              <a:t>∙</a:t>
            </a:r>
            <a:r>
              <a:rPr lang="en" sz="1600" dirty="0">
                <a:solidFill>
                  <a:srgbClr val="39A8E0"/>
                </a:solidFill>
                <a:latin typeface="Public Sans Thin"/>
                <a:ea typeface="Public Sans Thin"/>
                <a:cs typeface="Public Sans Thin"/>
                <a:sym typeface="Public Sans Thin"/>
              </a:rPr>
              <a:t> Create Anticipation </a:t>
            </a:r>
            <a:r>
              <a:rPr lang="en" sz="1600" dirty="0">
                <a:solidFill>
                  <a:schemeClr val="tx1"/>
                </a:solidFill>
                <a:latin typeface="Public Sans Thin"/>
                <a:ea typeface="Public Sans Thin"/>
                <a:cs typeface="Public Sans Thin"/>
                <a:sym typeface="Public Sans Thin"/>
              </a:rPr>
              <a:t>∙</a:t>
            </a:r>
            <a:r>
              <a:rPr lang="en" sz="1600" dirty="0">
                <a:solidFill>
                  <a:srgbClr val="39A8E0"/>
                </a:solidFill>
                <a:latin typeface="Public Sans Thin"/>
                <a:ea typeface="Public Sans Thin"/>
                <a:cs typeface="Public Sans Thin"/>
                <a:sym typeface="Public Sans Thin"/>
              </a:rPr>
              <a:t> Spontaneity</a:t>
            </a:r>
          </a:p>
        </p:txBody>
      </p:sp>
    </p:spTree>
    <p:extLst>
      <p:ext uri="{BB962C8B-B14F-4D97-AF65-F5344CB8AC3E}">
        <p14:creationId xmlns:p14="http://schemas.microsoft.com/office/powerpoint/2010/main" val="4109468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61"/>
          <p:cNvPicPr preferRelativeResize="0"/>
          <p:nvPr/>
        </p:nvPicPr>
        <p:blipFill rotWithShape="1">
          <a:blip r:embed="rId3">
            <a:alphaModFix/>
          </a:blip>
          <a:srcRect l="3818"/>
          <a:stretch/>
        </p:blipFill>
        <p:spPr>
          <a:xfrm>
            <a:off x="0" y="-12"/>
            <a:ext cx="9144000" cy="5143503"/>
          </a:xfrm>
          <a:prstGeom prst="rect">
            <a:avLst/>
          </a:prstGeom>
          <a:noFill/>
          <a:ln>
            <a:noFill/>
          </a:ln>
        </p:spPr>
      </p:pic>
      <p:sp>
        <p:nvSpPr>
          <p:cNvPr id="267" name="Google Shape;267;p61"/>
          <p:cNvSpPr txBox="1"/>
          <p:nvPr/>
        </p:nvSpPr>
        <p:spPr>
          <a:xfrm>
            <a:off x="580913" y="411425"/>
            <a:ext cx="4360580" cy="2308334"/>
          </a:xfrm>
          <a:prstGeom prst="rect">
            <a:avLst/>
          </a:prstGeom>
          <a:noFill/>
          <a:ln>
            <a:noFill/>
          </a:ln>
          <a:effectLst>
            <a:outerShdw blurRad="1128713" dist="114300" dir="5400000" algn="bl" rotWithShape="0">
              <a:srgbClr val="171443">
                <a:alpha val="1000"/>
              </a:srgbClr>
            </a:outerShdw>
          </a:effectLst>
        </p:spPr>
        <p:txBody>
          <a:bodyPr spcFirstLastPara="1" wrap="square" lIns="45725" tIns="45725" rIns="45725" bIns="45725" anchor="t" anchorCtr="0">
            <a:spAutoFit/>
          </a:bodyPr>
          <a:lstStyle/>
          <a:p>
            <a:pPr marL="0" lvl="0" indent="0" algn="l" rtl="0">
              <a:spcBef>
                <a:spcPts val="0"/>
              </a:spcBef>
              <a:spcAft>
                <a:spcPts val="0"/>
              </a:spcAft>
              <a:buNone/>
            </a:pPr>
            <a:r>
              <a:rPr lang="en-US" sz="2400" dirty="0">
                <a:solidFill>
                  <a:srgbClr val="FFFFFF"/>
                </a:solidFill>
                <a:latin typeface="Public Sans Thin"/>
                <a:ea typeface="Public Sans Thin"/>
                <a:cs typeface="Public Sans Thin"/>
                <a:sym typeface="Public Sans Thin"/>
              </a:rPr>
              <a:t>“Events will not be one-off occurrences, but rather become part of an organizations multi-sensory omnichannel marketing strategy.”</a:t>
            </a:r>
            <a:endParaRPr sz="2400" dirty="0">
              <a:solidFill>
                <a:srgbClr val="39A8E0"/>
              </a:solidFill>
              <a:latin typeface="Public Sans Thin"/>
              <a:ea typeface="Public Sans Thin"/>
              <a:cs typeface="Public Sans Thin"/>
              <a:sym typeface="Public Sans Thin"/>
            </a:endParaRPr>
          </a:p>
        </p:txBody>
      </p:sp>
      <p:sp>
        <p:nvSpPr>
          <p:cNvPr id="269" name="Google Shape;269;p61"/>
          <p:cNvSpPr txBox="1"/>
          <p:nvPr/>
        </p:nvSpPr>
        <p:spPr>
          <a:xfrm>
            <a:off x="615550" y="4659763"/>
            <a:ext cx="1603200" cy="1668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900">
                <a:solidFill>
                  <a:srgbClr val="999999"/>
                </a:solidFill>
                <a:latin typeface="Public Sans"/>
                <a:ea typeface="Public Sans"/>
                <a:cs typeface="Public Sans"/>
                <a:sym typeface="Public Sans"/>
              </a:rPr>
              <a:t>© 2021 Bizzabo Confidential  </a:t>
            </a:r>
            <a:endParaRPr sz="900">
              <a:solidFill>
                <a:srgbClr val="999999"/>
              </a:solidFill>
              <a:latin typeface="Public Sans"/>
              <a:ea typeface="Public Sans"/>
              <a:cs typeface="Public Sans"/>
              <a:sym typeface="Public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subTitle" idx="1"/>
          </p:nvPr>
        </p:nvSpPr>
        <p:spPr>
          <a:xfrm>
            <a:off x="443400" y="457200"/>
            <a:ext cx="6176100" cy="254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5 Expert</a:t>
            </a:r>
          </a:p>
          <a:p>
            <a:pPr marL="0" lvl="0" indent="0" algn="l" rtl="0">
              <a:spcBef>
                <a:spcPts val="0"/>
              </a:spcBef>
              <a:spcAft>
                <a:spcPts val="0"/>
              </a:spcAft>
              <a:buNone/>
            </a:pPr>
            <a:r>
              <a:rPr lang="en" dirty="0">
                <a:solidFill>
                  <a:srgbClr val="39A8E0"/>
                </a:solidFill>
              </a:rPr>
              <a:t>Predictions </a:t>
            </a:r>
          </a:p>
        </p:txBody>
      </p:sp>
      <p:sp>
        <p:nvSpPr>
          <p:cNvPr id="130" name="Google Shape;130;p23"/>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15</a:t>
            </a:fld>
            <a:endParaRPr/>
          </a:p>
        </p:txBody>
      </p:sp>
    </p:spTree>
    <p:extLst>
      <p:ext uri="{BB962C8B-B14F-4D97-AF65-F5344CB8AC3E}">
        <p14:creationId xmlns:p14="http://schemas.microsoft.com/office/powerpoint/2010/main" val="3261228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24" name="Google Shape;324;p44" descr="Is Working From Home The Future Of Work?"/>
          <p:cNvPicPr preferRelativeResize="0"/>
          <p:nvPr/>
        </p:nvPicPr>
        <p:blipFill rotWithShape="1">
          <a:blip r:embed="rId3">
            <a:alphaModFix/>
          </a:blip>
          <a:srcRect t="7353" b="7344"/>
          <a:stretch/>
        </p:blipFill>
        <p:spPr>
          <a:xfrm>
            <a:off x="2976775" y="1174452"/>
            <a:ext cx="3190450" cy="1837088"/>
          </a:xfrm>
          <a:prstGeom prst="rect">
            <a:avLst/>
          </a:prstGeom>
          <a:noFill/>
          <a:ln>
            <a:noFill/>
          </a:ln>
        </p:spPr>
      </p:pic>
      <p:pic>
        <p:nvPicPr>
          <p:cNvPr id="325" name="Google Shape;325;p44" descr="Bridge Mixed Reality GIF by Product Hunt - Find &amp; Share on GIPHY"/>
          <p:cNvPicPr preferRelativeResize="0"/>
          <p:nvPr/>
        </p:nvPicPr>
        <p:blipFill rotWithShape="1">
          <a:blip r:embed="rId4">
            <a:alphaModFix/>
          </a:blip>
          <a:srcRect l="2390" r="2390"/>
          <a:stretch/>
        </p:blipFill>
        <p:spPr>
          <a:xfrm>
            <a:off x="2976775" y="3064765"/>
            <a:ext cx="3190450" cy="1877700"/>
          </a:xfrm>
          <a:prstGeom prst="rect">
            <a:avLst/>
          </a:prstGeom>
          <a:noFill/>
          <a:ln>
            <a:noFill/>
          </a:ln>
        </p:spPr>
      </p:pic>
      <p:pic>
        <p:nvPicPr>
          <p:cNvPr id="327" name="Google Shape;327;p44" descr="Intelligent Event App - AI, Chatbots and Beacon Technology"/>
          <p:cNvPicPr preferRelativeResize="0"/>
          <p:nvPr/>
        </p:nvPicPr>
        <p:blipFill rotWithShape="1">
          <a:blip r:embed="rId5">
            <a:alphaModFix/>
          </a:blip>
          <a:srcRect l="15792" r="21782" b="2305"/>
          <a:stretch/>
        </p:blipFill>
        <p:spPr>
          <a:xfrm>
            <a:off x="6248400" y="1186090"/>
            <a:ext cx="2811300" cy="3382178"/>
          </a:xfrm>
          <a:prstGeom prst="rect">
            <a:avLst/>
          </a:prstGeom>
          <a:noFill/>
          <a:ln>
            <a:noFill/>
          </a:ln>
        </p:spPr>
      </p:pic>
      <p:pic>
        <p:nvPicPr>
          <p:cNvPr id="328" name="Google Shape;328;p44" descr="Four interesting ideas that harness big data"/>
          <p:cNvPicPr preferRelativeResize="0"/>
          <p:nvPr/>
        </p:nvPicPr>
        <p:blipFill rotWithShape="1">
          <a:blip r:embed="rId6">
            <a:alphaModFix/>
          </a:blip>
          <a:srcRect l="3976" t="10" r="3967" b="-10"/>
          <a:stretch/>
        </p:blipFill>
        <p:spPr>
          <a:xfrm>
            <a:off x="84250" y="1174440"/>
            <a:ext cx="2811350" cy="2032350"/>
          </a:xfrm>
          <a:prstGeom prst="rect">
            <a:avLst/>
          </a:prstGeom>
          <a:noFill/>
          <a:ln>
            <a:noFill/>
          </a:ln>
        </p:spPr>
      </p:pic>
      <p:pic>
        <p:nvPicPr>
          <p:cNvPr id="329" name="Google Shape;329;p44" descr="Google’s homepage."/>
          <p:cNvPicPr preferRelativeResize="0"/>
          <p:nvPr/>
        </p:nvPicPr>
        <p:blipFill rotWithShape="1">
          <a:blip r:embed="rId7">
            <a:alphaModFix/>
          </a:blip>
          <a:srcRect t="11182"/>
          <a:stretch/>
        </p:blipFill>
        <p:spPr>
          <a:xfrm>
            <a:off x="84225" y="3276090"/>
            <a:ext cx="2811350" cy="1664650"/>
          </a:xfrm>
          <a:prstGeom prst="rect">
            <a:avLst/>
          </a:prstGeom>
          <a:noFill/>
          <a:ln>
            <a:noFill/>
          </a:ln>
        </p:spPr>
      </p:pic>
      <p:sp>
        <p:nvSpPr>
          <p:cNvPr id="330" name="Google Shape;330;p44"/>
          <p:cNvSpPr/>
          <p:nvPr/>
        </p:nvSpPr>
        <p:spPr>
          <a:xfrm>
            <a:off x="84300" y="2967365"/>
            <a:ext cx="28113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Work Sans"/>
                <a:ea typeface="Work Sans"/>
                <a:cs typeface="Work Sans"/>
                <a:sym typeface="Work Sans"/>
              </a:rPr>
              <a:t>INTERNET OF BEHAVIORS</a:t>
            </a:r>
            <a:endParaRPr sz="900">
              <a:solidFill>
                <a:srgbClr val="FFFFFF"/>
              </a:solidFill>
              <a:latin typeface="Work Sans"/>
              <a:ea typeface="Work Sans"/>
              <a:cs typeface="Work Sans"/>
              <a:sym typeface="Work Sans"/>
            </a:endParaRPr>
          </a:p>
        </p:txBody>
      </p:sp>
      <p:sp>
        <p:nvSpPr>
          <p:cNvPr id="331" name="Google Shape;331;p44"/>
          <p:cNvSpPr/>
          <p:nvPr/>
        </p:nvSpPr>
        <p:spPr>
          <a:xfrm>
            <a:off x="84300" y="4700365"/>
            <a:ext cx="28113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Work Sans"/>
                <a:ea typeface="Work Sans"/>
                <a:cs typeface="Work Sans"/>
                <a:sym typeface="Work Sans"/>
              </a:rPr>
              <a:t>DATA &amp; PRIVACY</a:t>
            </a:r>
            <a:endParaRPr sz="900">
              <a:solidFill>
                <a:srgbClr val="FFFFFF"/>
              </a:solidFill>
              <a:latin typeface="Work Sans"/>
              <a:ea typeface="Work Sans"/>
              <a:cs typeface="Work Sans"/>
              <a:sym typeface="Work Sans"/>
            </a:endParaRPr>
          </a:p>
        </p:txBody>
      </p:sp>
      <p:sp>
        <p:nvSpPr>
          <p:cNvPr id="332" name="Google Shape;332;p44"/>
          <p:cNvSpPr/>
          <p:nvPr/>
        </p:nvSpPr>
        <p:spPr>
          <a:xfrm>
            <a:off x="2976775" y="4700365"/>
            <a:ext cx="31905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Work Sans"/>
                <a:ea typeface="Work Sans"/>
                <a:cs typeface="Work Sans"/>
                <a:sym typeface="Work Sans"/>
              </a:rPr>
              <a:t>MIXED REALITY ADOPTION</a:t>
            </a:r>
            <a:endParaRPr sz="900">
              <a:solidFill>
                <a:srgbClr val="FFFFFF"/>
              </a:solidFill>
              <a:latin typeface="Work Sans"/>
              <a:ea typeface="Work Sans"/>
              <a:cs typeface="Work Sans"/>
              <a:sym typeface="Work Sans"/>
            </a:endParaRPr>
          </a:p>
        </p:txBody>
      </p:sp>
      <p:sp>
        <p:nvSpPr>
          <p:cNvPr id="334" name="Google Shape;334;p44"/>
          <p:cNvSpPr/>
          <p:nvPr/>
        </p:nvSpPr>
        <p:spPr>
          <a:xfrm>
            <a:off x="6248400" y="4700365"/>
            <a:ext cx="28113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Work Sans"/>
                <a:ea typeface="Work Sans"/>
                <a:cs typeface="Work Sans"/>
                <a:sym typeface="Work Sans"/>
              </a:rPr>
              <a:t>ROBUST AI</a:t>
            </a:r>
            <a:endParaRPr sz="900">
              <a:solidFill>
                <a:srgbClr val="FFFFFF"/>
              </a:solidFill>
              <a:latin typeface="Work Sans"/>
              <a:ea typeface="Work Sans"/>
              <a:cs typeface="Work Sans"/>
              <a:sym typeface="Work Sans"/>
            </a:endParaRPr>
          </a:p>
        </p:txBody>
      </p:sp>
      <p:sp>
        <p:nvSpPr>
          <p:cNvPr id="335" name="Google Shape;335;p44"/>
          <p:cNvSpPr/>
          <p:nvPr/>
        </p:nvSpPr>
        <p:spPr>
          <a:xfrm>
            <a:off x="2976775" y="2769915"/>
            <a:ext cx="31905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Work Sans"/>
                <a:ea typeface="Work Sans"/>
                <a:cs typeface="Work Sans"/>
                <a:sym typeface="Work Sans"/>
              </a:rPr>
              <a:t>REMOTE WORK</a:t>
            </a:r>
            <a:endParaRPr sz="900">
              <a:solidFill>
                <a:srgbClr val="FFFFFF"/>
              </a:solidFill>
              <a:latin typeface="Work Sans"/>
              <a:ea typeface="Work Sans"/>
              <a:cs typeface="Work Sans"/>
              <a:sym typeface="Work Sans"/>
            </a:endParaRPr>
          </a:p>
        </p:txBody>
      </p:sp>
      <p:sp>
        <p:nvSpPr>
          <p:cNvPr id="22" name="Google Shape;285;p43">
            <a:extLst>
              <a:ext uri="{FF2B5EF4-FFF2-40B4-BE49-F238E27FC236}">
                <a16:creationId xmlns:a16="http://schemas.microsoft.com/office/drawing/2014/main" id="{E2E269DD-47F4-4C8D-A1B3-73D6EC47296F}"/>
              </a:ext>
            </a:extLst>
          </p:cNvPr>
          <p:cNvSpPr txBox="1">
            <a:spLocks noGrp="1"/>
          </p:cNvSpPr>
          <p:nvPr>
            <p:ph type="title"/>
          </p:nvPr>
        </p:nvSpPr>
        <p:spPr>
          <a:xfrm>
            <a:off x="311700" y="354347"/>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75000"/>
              </a:lnSpc>
              <a:spcBef>
                <a:spcPts val="0"/>
              </a:spcBef>
              <a:spcAft>
                <a:spcPts val="0"/>
              </a:spcAft>
              <a:buClr>
                <a:schemeClr val="dk1"/>
              </a:buClr>
              <a:buSzPts val="1100"/>
              <a:buFont typeface="Arial"/>
              <a:buNone/>
            </a:pPr>
            <a:r>
              <a:rPr lang="en-US" sz="3600" b="1" dirty="0">
                <a:solidFill>
                  <a:srgbClr val="39A8E0"/>
                </a:solidFill>
                <a:latin typeface="Public Sans Thin"/>
                <a:ea typeface="Public Sans Thin"/>
                <a:cs typeface="Public Sans Thin"/>
                <a:sym typeface="Public Sans Thin"/>
              </a:rPr>
              <a:t>#1 </a:t>
            </a:r>
            <a:r>
              <a:rPr lang="en-US" sz="2400" dirty="0">
                <a:solidFill>
                  <a:schemeClr val="tx1"/>
                </a:solidFill>
                <a:latin typeface="Public Sans Thin"/>
                <a:ea typeface="Public Sans Thin"/>
                <a:cs typeface="Public Sans Thin"/>
                <a:sym typeface="Public Sans Thin"/>
              </a:rPr>
              <a:t>Tech Trends</a:t>
            </a:r>
            <a:endParaRPr lang="en-US" sz="2400" dirty="0">
              <a:solidFill>
                <a:srgbClr val="39A8E0"/>
              </a:solidFill>
              <a:latin typeface="Public Sans Thin"/>
              <a:ea typeface="Public Sans Thin"/>
              <a:cs typeface="Public Sans Thin"/>
              <a:sym typeface="Public Sans Thin"/>
            </a:endParaRPr>
          </a:p>
        </p:txBody>
      </p:sp>
      <p:sp>
        <p:nvSpPr>
          <p:cNvPr id="23" name="Google Shape;286;p43">
            <a:extLst>
              <a:ext uri="{FF2B5EF4-FFF2-40B4-BE49-F238E27FC236}">
                <a16:creationId xmlns:a16="http://schemas.microsoft.com/office/drawing/2014/main" id="{35538642-A09E-472E-8EA9-90BCE7E33F96}"/>
              </a:ext>
            </a:extLst>
          </p:cNvPr>
          <p:cNvSpPr/>
          <p:nvPr/>
        </p:nvSpPr>
        <p:spPr>
          <a:xfrm>
            <a:off x="0" y="924432"/>
            <a:ext cx="9144000" cy="76200"/>
          </a:xfrm>
          <a:prstGeom prst="rect">
            <a:avLst/>
          </a:prstGeom>
          <a:solidFill>
            <a:srgbClr val="39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8"/>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334" name="Google Shape;334;p38"/>
          <p:cNvSpPr txBox="1">
            <a:spLocks noGrp="1"/>
          </p:cNvSpPr>
          <p:nvPr>
            <p:ph type="subTitle" idx="1"/>
          </p:nvPr>
        </p:nvSpPr>
        <p:spPr>
          <a:xfrm>
            <a:off x="443399" y="1300161"/>
            <a:ext cx="3645825" cy="4080604"/>
          </a:xfrm>
          <a:prstGeom prst="rect">
            <a:avLst/>
          </a:prstGeom>
        </p:spPr>
        <p:txBody>
          <a:bodyPr spcFirstLastPara="1" wrap="square" lIns="0" tIns="0" rIns="0" bIns="0" anchor="t" anchorCtr="0">
            <a:spAutoFit/>
          </a:bodyPr>
          <a:lstStyle/>
          <a:p>
            <a:pPr marL="0" lvl="0" indent="0" algn="l" rtl="0">
              <a:lnSpc>
                <a:spcPct val="75000"/>
              </a:lnSpc>
              <a:spcBef>
                <a:spcPts val="0"/>
              </a:spcBef>
              <a:spcAft>
                <a:spcPts val="0"/>
              </a:spcAft>
              <a:buNone/>
            </a:pPr>
            <a:r>
              <a:rPr lang="en-US" sz="3600" b="1" dirty="0">
                <a:solidFill>
                  <a:srgbClr val="39A8E0"/>
                </a:solidFill>
              </a:rPr>
              <a:t>#2 </a:t>
            </a:r>
            <a:r>
              <a:rPr lang="en-US" sz="3200" dirty="0">
                <a:solidFill>
                  <a:schemeClr val="tx1"/>
                </a:solidFill>
              </a:rPr>
              <a:t>Business Travel</a:t>
            </a:r>
            <a:endParaRPr sz="2800" dirty="0">
              <a:solidFill>
                <a:schemeClr val="tx1"/>
              </a:solidFill>
            </a:endParaRPr>
          </a:p>
          <a:p>
            <a:pPr marL="285750" lvl="0" indent="-285750" algn="l" rtl="0">
              <a:lnSpc>
                <a:spcPct val="100000"/>
              </a:lnSpc>
              <a:spcBef>
                <a:spcPts val="1000"/>
              </a:spcBef>
              <a:spcAft>
                <a:spcPts val="0"/>
              </a:spcAft>
              <a:buFont typeface="Arial" panose="020B0604020202020204" pitchFamily="34" charset="0"/>
              <a:buChar char="•"/>
            </a:pPr>
            <a:r>
              <a:rPr lang="en-US" sz="1400" dirty="0">
                <a:solidFill>
                  <a:schemeClr val="tx1"/>
                </a:solidFill>
                <a:latin typeface="Public Sans"/>
                <a:ea typeface="Public Sans"/>
                <a:cs typeface="Public Sans"/>
                <a:sym typeface="Public Sans"/>
              </a:rPr>
              <a:t>Business + international travel still in a slump for the remainder of 2021 </a:t>
            </a:r>
          </a:p>
          <a:p>
            <a:pPr lvl="0" algn="l" rtl="0">
              <a:lnSpc>
                <a:spcPct val="100000"/>
              </a:lnSpc>
              <a:spcBef>
                <a:spcPts val="1000"/>
              </a:spcBef>
              <a:spcAft>
                <a:spcPts val="0"/>
              </a:spcAft>
            </a:pPr>
            <a:r>
              <a:rPr lang="en-US" sz="1400" dirty="0">
                <a:solidFill>
                  <a:schemeClr val="tx1"/>
                </a:solidFill>
                <a:latin typeface="Public Sans"/>
                <a:ea typeface="Public Sans"/>
                <a:cs typeface="Public Sans"/>
                <a:sym typeface="Public Sans"/>
              </a:rPr>
              <a:t>       (EOY = ↑ 65% of pre-pandemic levels)</a:t>
            </a:r>
          </a:p>
          <a:p>
            <a:pPr marL="285750" lvl="0" indent="-285750" algn="l" rtl="0">
              <a:lnSpc>
                <a:spcPct val="100000"/>
              </a:lnSpc>
              <a:spcBef>
                <a:spcPts val="1000"/>
              </a:spcBef>
              <a:spcAft>
                <a:spcPts val="0"/>
              </a:spcAft>
              <a:buFont typeface="Arial" panose="020B0604020202020204" pitchFamily="34" charset="0"/>
              <a:buChar char="•"/>
            </a:pPr>
            <a:r>
              <a:rPr lang="en-US" sz="1400" dirty="0">
                <a:solidFill>
                  <a:schemeClr val="tx1"/>
                </a:solidFill>
                <a:latin typeface="Public Sans"/>
                <a:ea typeface="Public Sans"/>
                <a:cs typeface="Public Sans"/>
                <a:sym typeface="Public Sans"/>
              </a:rPr>
              <a:t>Business travel will benefit from leisure travel</a:t>
            </a:r>
          </a:p>
          <a:p>
            <a:pPr marL="285750" lvl="0" indent="-285750" algn="l" rtl="0">
              <a:lnSpc>
                <a:spcPct val="100000"/>
              </a:lnSpc>
              <a:spcBef>
                <a:spcPts val="1000"/>
              </a:spcBef>
              <a:spcAft>
                <a:spcPts val="0"/>
              </a:spcAft>
              <a:buFont typeface="Arial" panose="020B0604020202020204" pitchFamily="34" charset="0"/>
              <a:buChar char="•"/>
            </a:pPr>
            <a:r>
              <a:rPr lang="en-US" sz="1400" dirty="0">
                <a:solidFill>
                  <a:schemeClr val="tx1"/>
                </a:solidFill>
                <a:latin typeface="Public Sans"/>
                <a:ea typeface="Public Sans"/>
                <a:cs typeface="Public Sans"/>
                <a:sym typeface="Public Sans"/>
              </a:rPr>
              <a:t>Professionals will flock to in-person association events in 2022</a:t>
            </a:r>
          </a:p>
          <a:p>
            <a:pPr marL="285750" lvl="0" indent="-285750" algn="l" rtl="0">
              <a:lnSpc>
                <a:spcPct val="100000"/>
              </a:lnSpc>
              <a:spcBef>
                <a:spcPts val="1000"/>
              </a:spcBef>
              <a:spcAft>
                <a:spcPts val="0"/>
              </a:spcAft>
              <a:buFont typeface="Arial" panose="020B0604020202020204" pitchFamily="34" charset="0"/>
              <a:buChar char="•"/>
            </a:pPr>
            <a:r>
              <a:rPr lang="en-US" sz="1400" dirty="0">
                <a:solidFill>
                  <a:schemeClr val="tx1"/>
                </a:solidFill>
                <a:latin typeface="Public Sans"/>
                <a:ea typeface="Public Sans"/>
                <a:cs typeface="Public Sans"/>
                <a:sym typeface="Public Sans"/>
              </a:rPr>
              <a:t>Professionals will prioritize larger meetings as they travel to fewer individual appointments</a:t>
            </a:r>
            <a:endParaRPr lang="en-US" sz="1400" dirty="0">
              <a:solidFill>
                <a:srgbClr val="39A8E0"/>
              </a:solidFill>
              <a:latin typeface="Public Sans"/>
              <a:ea typeface="Public Sans"/>
              <a:cs typeface="Public Sans"/>
              <a:sym typeface="Public Sans"/>
            </a:endParaRPr>
          </a:p>
          <a:p>
            <a:pPr marL="0" lvl="0" indent="0" algn="l" rtl="0">
              <a:lnSpc>
                <a:spcPct val="75000"/>
              </a:lnSpc>
              <a:spcBef>
                <a:spcPts val="1000"/>
              </a:spcBef>
              <a:spcAft>
                <a:spcPts val="0"/>
              </a:spcAft>
              <a:buNone/>
            </a:pPr>
            <a:endParaRPr lang="en-US" sz="1400" dirty="0">
              <a:solidFill>
                <a:srgbClr val="39A8E0"/>
              </a:solidFill>
              <a:latin typeface="Public Sans"/>
              <a:ea typeface="Public Sans"/>
              <a:cs typeface="Public Sans"/>
              <a:sym typeface="Public Sans"/>
            </a:endParaRPr>
          </a:p>
          <a:p>
            <a:pPr marL="0" lvl="0" indent="0" algn="l" rtl="0">
              <a:lnSpc>
                <a:spcPct val="75000"/>
              </a:lnSpc>
              <a:spcBef>
                <a:spcPts val="1000"/>
              </a:spcBef>
              <a:spcAft>
                <a:spcPts val="0"/>
              </a:spcAft>
              <a:buNone/>
            </a:pPr>
            <a:endParaRPr lang="en-US" sz="1400" dirty="0">
              <a:solidFill>
                <a:srgbClr val="39A8E0"/>
              </a:solidFill>
              <a:latin typeface="Public Sans"/>
              <a:ea typeface="Public Sans"/>
              <a:cs typeface="Public Sans"/>
              <a:sym typeface="Public Sans"/>
            </a:endParaRPr>
          </a:p>
          <a:p>
            <a:pPr marL="0" lvl="0" indent="0" algn="l" rtl="0">
              <a:lnSpc>
                <a:spcPct val="75000"/>
              </a:lnSpc>
              <a:spcBef>
                <a:spcPts val="1000"/>
              </a:spcBef>
              <a:spcAft>
                <a:spcPts val="0"/>
              </a:spcAft>
              <a:buNone/>
            </a:pPr>
            <a:endParaRPr lang="en-US" sz="1400" dirty="0">
              <a:solidFill>
                <a:srgbClr val="39A8E0"/>
              </a:solidFill>
              <a:latin typeface="Public Sans"/>
              <a:ea typeface="Public Sans"/>
              <a:cs typeface="Public Sans"/>
              <a:sym typeface="Public Sans"/>
            </a:endParaRPr>
          </a:p>
        </p:txBody>
      </p:sp>
      <p:pic>
        <p:nvPicPr>
          <p:cNvPr id="13314" name="Picture 2" descr="5 Important Features of Corporate Travel and Hospitality App Development">
            <a:extLst>
              <a:ext uri="{FF2B5EF4-FFF2-40B4-BE49-F238E27FC236}">
                <a16:creationId xmlns:a16="http://schemas.microsoft.com/office/drawing/2014/main" id="{B3CCBCC9-2337-43CE-B734-142819293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514" y="2165273"/>
            <a:ext cx="3645826" cy="2185424"/>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3316" name="Picture 4" descr="CFO Network | Leading Provider of Outsourced Accounting">
            <a:extLst>
              <a:ext uri="{FF2B5EF4-FFF2-40B4-BE49-F238E27FC236}">
                <a16:creationId xmlns:a16="http://schemas.microsoft.com/office/drawing/2014/main" id="{4C06DE70-6042-4586-92C8-331CF3BB0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947" y="209320"/>
            <a:ext cx="1742960" cy="17429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361A8E4-92D9-4EDC-AA6A-29173807A550}"/>
              </a:ext>
            </a:extLst>
          </p:cNvPr>
          <p:cNvSpPr txBox="1"/>
          <p:nvPr/>
        </p:nvSpPr>
        <p:spPr>
          <a:xfrm>
            <a:off x="666522" y="4701317"/>
            <a:ext cx="1602955" cy="200055"/>
          </a:xfrm>
          <a:prstGeom prst="rect">
            <a:avLst/>
          </a:prstGeom>
          <a:noFill/>
        </p:spPr>
        <p:txBody>
          <a:bodyPr wrap="square">
            <a:spAutoFit/>
          </a:bodyPr>
          <a:lstStyle/>
          <a:p>
            <a:r>
              <a:rPr lang="en-US" sz="700" dirty="0">
                <a:latin typeface="PublicoText-Roman-Web"/>
              </a:rPr>
              <a:t>Source: Bloomberg</a:t>
            </a:r>
            <a:endParaRPr lang="en-US" sz="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5" name="Google Shape;345;p45" descr="Exhibition Design | Coupe homme, Exhibition, Lumiere"/>
          <p:cNvPicPr preferRelativeResize="0"/>
          <p:nvPr/>
        </p:nvPicPr>
        <p:blipFill rotWithShape="1">
          <a:blip r:embed="rId3">
            <a:alphaModFix/>
          </a:blip>
          <a:srcRect l="27670" t="1333" r="35252" b="1343"/>
          <a:stretch/>
        </p:blipFill>
        <p:spPr>
          <a:xfrm>
            <a:off x="104775" y="1133500"/>
            <a:ext cx="2514600" cy="3712850"/>
          </a:xfrm>
          <a:prstGeom prst="rect">
            <a:avLst/>
          </a:prstGeom>
          <a:noFill/>
          <a:ln>
            <a:noFill/>
          </a:ln>
        </p:spPr>
      </p:pic>
      <p:pic>
        <p:nvPicPr>
          <p:cNvPr id="347" name="Google Shape;347;p45"/>
          <p:cNvPicPr preferRelativeResize="0"/>
          <p:nvPr/>
        </p:nvPicPr>
        <p:blipFill rotWithShape="1">
          <a:blip r:embed="rId4">
            <a:alphaModFix/>
          </a:blip>
          <a:srcRect l="13614" r="13621"/>
          <a:stretch/>
        </p:blipFill>
        <p:spPr>
          <a:xfrm>
            <a:off x="6719975" y="3008189"/>
            <a:ext cx="2324100" cy="1838161"/>
          </a:xfrm>
          <a:prstGeom prst="rect">
            <a:avLst/>
          </a:prstGeom>
          <a:noFill/>
          <a:ln>
            <a:noFill/>
          </a:ln>
        </p:spPr>
      </p:pic>
      <p:pic>
        <p:nvPicPr>
          <p:cNvPr id="348" name="Google Shape;348;p45" descr="Bloomberg Debuts Hi-Tech New Broadcast Facility in London | Press |  Bloomberg L.P."/>
          <p:cNvPicPr preferRelativeResize="0"/>
          <p:nvPr/>
        </p:nvPicPr>
        <p:blipFill rotWithShape="1">
          <a:blip r:embed="rId5">
            <a:alphaModFix/>
          </a:blip>
          <a:srcRect l="1244" t="28921"/>
          <a:stretch/>
        </p:blipFill>
        <p:spPr>
          <a:xfrm>
            <a:off x="4981575" y="1137050"/>
            <a:ext cx="4062501" cy="1806600"/>
          </a:xfrm>
          <a:prstGeom prst="rect">
            <a:avLst/>
          </a:prstGeom>
          <a:noFill/>
          <a:ln>
            <a:noFill/>
          </a:ln>
        </p:spPr>
      </p:pic>
      <p:pic>
        <p:nvPicPr>
          <p:cNvPr id="349" name="Google Shape;349;p45" descr="Our Future Is Inclusion | University of Central Florida News"/>
          <p:cNvPicPr preferRelativeResize="0"/>
          <p:nvPr/>
        </p:nvPicPr>
        <p:blipFill>
          <a:blip r:embed="rId6">
            <a:alphaModFix/>
          </a:blip>
          <a:stretch>
            <a:fillRect/>
          </a:stretch>
        </p:blipFill>
        <p:spPr>
          <a:xfrm>
            <a:off x="2700375" y="1133499"/>
            <a:ext cx="2200201" cy="1466801"/>
          </a:xfrm>
          <a:prstGeom prst="rect">
            <a:avLst/>
          </a:prstGeom>
          <a:noFill/>
          <a:ln>
            <a:noFill/>
          </a:ln>
        </p:spPr>
      </p:pic>
      <p:pic>
        <p:nvPicPr>
          <p:cNvPr id="350" name="Google Shape;350;p45" descr="Worms Eyeview of Green Trees"/>
          <p:cNvPicPr preferRelativeResize="0"/>
          <p:nvPr/>
        </p:nvPicPr>
        <p:blipFill rotWithShape="1">
          <a:blip r:embed="rId7">
            <a:alphaModFix/>
          </a:blip>
          <a:srcRect l="5151" t="3900" r="32250" b="3891"/>
          <a:stretch/>
        </p:blipFill>
        <p:spPr>
          <a:xfrm>
            <a:off x="2700375" y="2653627"/>
            <a:ext cx="2200201" cy="2192724"/>
          </a:xfrm>
          <a:prstGeom prst="rect">
            <a:avLst/>
          </a:prstGeom>
          <a:noFill/>
          <a:ln>
            <a:noFill/>
          </a:ln>
        </p:spPr>
      </p:pic>
      <p:pic>
        <p:nvPicPr>
          <p:cNvPr id="351" name="Google Shape;351;p45" descr="Example of event registration - Event Personalization Guide"/>
          <p:cNvPicPr preferRelativeResize="0"/>
          <p:nvPr/>
        </p:nvPicPr>
        <p:blipFill rotWithShape="1">
          <a:blip r:embed="rId8">
            <a:alphaModFix/>
          </a:blip>
          <a:srcRect l="40908" b="793"/>
          <a:stretch/>
        </p:blipFill>
        <p:spPr>
          <a:xfrm>
            <a:off x="4981575" y="3022790"/>
            <a:ext cx="1625100" cy="1823561"/>
          </a:xfrm>
          <a:prstGeom prst="rect">
            <a:avLst/>
          </a:prstGeom>
          <a:noFill/>
          <a:ln>
            <a:noFill/>
          </a:ln>
        </p:spPr>
      </p:pic>
      <p:cxnSp>
        <p:nvCxnSpPr>
          <p:cNvPr id="352" name="Google Shape;352;p45"/>
          <p:cNvCxnSpPr/>
          <p:nvPr/>
        </p:nvCxnSpPr>
        <p:spPr>
          <a:xfrm>
            <a:off x="2133600" y="2752725"/>
            <a:ext cx="162000" cy="0"/>
          </a:xfrm>
          <a:prstGeom prst="straightConnector1">
            <a:avLst/>
          </a:prstGeom>
          <a:noFill/>
          <a:ln w="9525" cap="flat" cmpd="sng">
            <a:solidFill>
              <a:schemeClr val="dk2"/>
            </a:solidFill>
            <a:prstDash val="solid"/>
            <a:round/>
            <a:headEnd type="none" w="med" len="med"/>
            <a:tailEnd type="none" w="med" len="med"/>
          </a:ln>
        </p:spPr>
      </p:cxnSp>
      <p:sp>
        <p:nvSpPr>
          <p:cNvPr id="353" name="Google Shape;353;p45"/>
          <p:cNvSpPr/>
          <p:nvPr/>
        </p:nvSpPr>
        <p:spPr>
          <a:xfrm>
            <a:off x="104775" y="4606550"/>
            <a:ext cx="25146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solidFill>
                  <a:srgbClr val="FFFFFF"/>
                </a:solidFill>
                <a:latin typeface="Work Sans"/>
                <a:ea typeface="Work Sans"/>
                <a:cs typeface="Work Sans"/>
                <a:sym typeface="Work Sans"/>
              </a:rPr>
              <a:t>NON-CONVENTIONAL SPACES</a:t>
            </a:r>
            <a:endParaRPr sz="900" dirty="0">
              <a:solidFill>
                <a:srgbClr val="FFFFFF"/>
              </a:solidFill>
              <a:latin typeface="Work Sans"/>
              <a:ea typeface="Work Sans"/>
              <a:cs typeface="Work Sans"/>
              <a:sym typeface="Work Sans"/>
            </a:endParaRPr>
          </a:p>
        </p:txBody>
      </p:sp>
      <p:sp>
        <p:nvSpPr>
          <p:cNvPr id="354" name="Google Shape;354;p45"/>
          <p:cNvSpPr/>
          <p:nvPr/>
        </p:nvSpPr>
        <p:spPr>
          <a:xfrm>
            <a:off x="2700375" y="4606550"/>
            <a:ext cx="22002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Work Sans"/>
                <a:ea typeface="Work Sans"/>
                <a:cs typeface="Work Sans"/>
                <a:sym typeface="Work Sans"/>
              </a:rPr>
              <a:t>THOUGHTFUL SUSTAINABILITY</a:t>
            </a:r>
            <a:endParaRPr sz="900">
              <a:solidFill>
                <a:srgbClr val="FFFFFF"/>
              </a:solidFill>
              <a:latin typeface="Work Sans"/>
              <a:ea typeface="Work Sans"/>
              <a:cs typeface="Work Sans"/>
              <a:sym typeface="Work Sans"/>
            </a:endParaRPr>
          </a:p>
        </p:txBody>
      </p:sp>
      <p:sp>
        <p:nvSpPr>
          <p:cNvPr id="355" name="Google Shape;355;p45"/>
          <p:cNvSpPr/>
          <p:nvPr/>
        </p:nvSpPr>
        <p:spPr>
          <a:xfrm>
            <a:off x="4981575" y="4606550"/>
            <a:ext cx="17166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Work Sans"/>
                <a:ea typeface="Work Sans"/>
                <a:cs typeface="Work Sans"/>
                <a:sym typeface="Work Sans"/>
              </a:rPr>
              <a:t>PERSONALIZATION</a:t>
            </a:r>
            <a:endParaRPr sz="900">
              <a:solidFill>
                <a:srgbClr val="FFFFFF"/>
              </a:solidFill>
              <a:latin typeface="Work Sans"/>
              <a:ea typeface="Work Sans"/>
              <a:cs typeface="Work Sans"/>
              <a:sym typeface="Work Sans"/>
            </a:endParaRPr>
          </a:p>
        </p:txBody>
      </p:sp>
      <p:sp>
        <p:nvSpPr>
          <p:cNvPr id="356" name="Google Shape;356;p45"/>
          <p:cNvSpPr/>
          <p:nvPr/>
        </p:nvSpPr>
        <p:spPr>
          <a:xfrm>
            <a:off x="6719975" y="4606550"/>
            <a:ext cx="23241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Work Sans"/>
                <a:ea typeface="Work Sans"/>
                <a:cs typeface="Work Sans"/>
                <a:sym typeface="Work Sans"/>
              </a:rPr>
              <a:t>HYPER AUTOMATION</a:t>
            </a:r>
            <a:endParaRPr sz="900">
              <a:solidFill>
                <a:srgbClr val="FFFFFF"/>
              </a:solidFill>
              <a:latin typeface="Work Sans"/>
              <a:ea typeface="Work Sans"/>
              <a:cs typeface="Work Sans"/>
              <a:sym typeface="Work Sans"/>
            </a:endParaRPr>
          </a:p>
        </p:txBody>
      </p:sp>
      <p:sp>
        <p:nvSpPr>
          <p:cNvPr id="357" name="Google Shape;357;p45"/>
          <p:cNvSpPr/>
          <p:nvPr/>
        </p:nvSpPr>
        <p:spPr>
          <a:xfrm>
            <a:off x="4981575" y="2697475"/>
            <a:ext cx="40626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latin typeface="Work Sans"/>
                <a:ea typeface="Work Sans"/>
                <a:cs typeface="Work Sans"/>
                <a:sym typeface="Work Sans"/>
              </a:rPr>
              <a:t>EVENT CONTENT RESET</a:t>
            </a:r>
            <a:endParaRPr sz="900">
              <a:solidFill>
                <a:srgbClr val="FFFFFF"/>
              </a:solidFill>
              <a:latin typeface="Work Sans"/>
              <a:ea typeface="Work Sans"/>
              <a:cs typeface="Work Sans"/>
              <a:sym typeface="Work Sans"/>
            </a:endParaRPr>
          </a:p>
        </p:txBody>
      </p:sp>
      <p:sp>
        <p:nvSpPr>
          <p:cNvPr id="358" name="Google Shape;358;p45"/>
          <p:cNvSpPr/>
          <p:nvPr/>
        </p:nvSpPr>
        <p:spPr>
          <a:xfrm>
            <a:off x="2700375" y="2355200"/>
            <a:ext cx="2200200" cy="242100"/>
          </a:xfrm>
          <a:prstGeom prst="roundRect">
            <a:avLst>
              <a:gd name="adj" fmla="val 0"/>
            </a:avLst>
          </a:prstGeom>
          <a:solidFill>
            <a:srgbClr val="201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dirty="0">
                <a:solidFill>
                  <a:srgbClr val="FFFFFF"/>
                </a:solidFill>
                <a:latin typeface="Work Sans"/>
                <a:ea typeface="Work Sans"/>
                <a:cs typeface="Work Sans"/>
                <a:sym typeface="Work Sans"/>
              </a:rPr>
              <a:t>INCLUSION 2.0</a:t>
            </a:r>
            <a:endParaRPr sz="900" dirty="0">
              <a:solidFill>
                <a:srgbClr val="FFFFFF"/>
              </a:solidFill>
              <a:latin typeface="Work Sans"/>
              <a:ea typeface="Work Sans"/>
              <a:cs typeface="Work Sans"/>
              <a:sym typeface="Work Sans"/>
            </a:endParaRPr>
          </a:p>
        </p:txBody>
      </p:sp>
      <p:sp>
        <p:nvSpPr>
          <p:cNvPr id="24" name="Google Shape;285;p43">
            <a:extLst>
              <a:ext uri="{FF2B5EF4-FFF2-40B4-BE49-F238E27FC236}">
                <a16:creationId xmlns:a16="http://schemas.microsoft.com/office/drawing/2014/main" id="{2C09F41E-9906-4F1E-B725-B7E8DD3F40C5}"/>
              </a:ext>
            </a:extLst>
          </p:cNvPr>
          <p:cNvSpPr txBox="1">
            <a:spLocks noGrp="1"/>
          </p:cNvSpPr>
          <p:nvPr>
            <p:ph type="title"/>
          </p:nvPr>
        </p:nvSpPr>
        <p:spPr>
          <a:xfrm>
            <a:off x="311700" y="354347"/>
            <a:ext cx="8520600" cy="572700"/>
          </a:xfrm>
          <a:prstGeom prst="rect">
            <a:avLst/>
          </a:prstGeom>
        </p:spPr>
        <p:txBody>
          <a:bodyPr spcFirstLastPara="1" wrap="square" lIns="91425" tIns="91425" rIns="91425" bIns="91425" anchor="t" anchorCtr="0">
            <a:normAutofit/>
          </a:bodyPr>
          <a:lstStyle/>
          <a:p>
            <a:pPr marL="0" lvl="0" indent="0" algn="ctr" rtl="0">
              <a:lnSpc>
                <a:spcPct val="75000"/>
              </a:lnSpc>
              <a:spcBef>
                <a:spcPts val="0"/>
              </a:spcBef>
              <a:spcAft>
                <a:spcPts val="0"/>
              </a:spcAft>
              <a:buClr>
                <a:schemeClr val="dk1"/>
              </a:buClr>
              <a:buSzPts val="1100"/>
              <a:buFont typeface="Arial"/>
              <a:buNone/>
            </a:pPr>
            <a:r>
              <a:rPr lang="en-US" sz="3200" b="1" dirty="0">
                <a:solidFill>
                  <a:srgbClr val="39A8E0"/>
                </a:solidFill>
                <a:latin typeface="Public Sans Thin"/>
                <a:ea typeface="Public Sans Thin"/>
                <a:cs typeface="Public Sans Thin"/>
                <a:sym typeface="Public Sans Thin"/>
              </a:rPr>
              <a:t>#3 </a:t>
            </a:r>
            <a:r>
              <a:rPr lang="en-US" sz="2400" dirty="0">
                <a:solidFill>
                  <a:schemeClr val="tx1"/>
                </a:solidFill>
                <a:latin typeface="Public Sans Thin"/>
                <a:ea typeface="Public Sans Thin"/>
                <a:cs typeface="Public Sans Thin"/>
                <a:sym typeface="Public Sans Thin"/>
              </a:rPr>
              <a:t>Event Best Practices</a:t>
            </a:r>
            <a:endParaRPr lang="en-US" sz="2400" dirty="0">
              <a:solidFill>
                <a:srgbClr val="39A8E0"/>
              </a:solidFill>
              <a:latin typeface="Public Sans Thin"/>
              <a:ea typeface="Public Sans Thin"/>
              <a:cs typeface="Public Sans Thin"/>
              <a:sym typeface="Public Sans Thin"/>
            </a:endParaRPr>
          </a:p>
        </p:txBody>
      </p:sp>
      <p:sp>
        <p:nvSpPr>
          <p:cNvPr id="25" name="Google Shape;286;p43">
            <a:extLst>
              <a:ext uri="{FF2B5EF4-FFF2-40B4-BE49-F238E27FC236}">
                <a16:creationId xmlns:a16="http://schemas.microsoft.com/office/drawing/2014/main" id="{5C449AA6-1A74-44FA-AC6C-D7A9BA32782E}"/>
              </a:ext>
            </a:extLst>
          </p:cNvPr>
          <p:cNvSpPr/>
          <p:nvPr/>
        </p:nvSpPr>
        <p:spPr>
          <a:xfrm>
            <a:off x="0" y="924432"/>
            <a:ext cx="9144000" cy="76200"/>
          </a:xfrm>
          <a:prstGeom prst="rect">
            <a:avLst/>
          </a:prstGeom>
          <a:solidFill>
            <a:srgbClr val="39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8"/>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334" name="Google Shape;334;p38"/>
          <p:cNvSpPr txBox="1">
            <a:spLocks noGrp="1"/>
          </p:cNvSpPr>
          <p:nvPr>
            <p:ph type="subTitle" idx="1"/>
          </p:nvPr>
        </p:nvSpPr>
        <p:spPr>
          <a:xfrm>
            <a:off x="443400" y="1560893"/>
            <a:ext cx="3273000" cy="2308324"/>
          </a:xfrm>
          <a:prstGeom prst="rect">
            <a:avLst/>
          </a:prstGeom>
        </p:spPr>
        <p:txBody>
          <a:bodyPr spcFirstLastPara="1" wrap="square" lIns="0" tIns="0" rIns="0" bIns="0" anchor="t" anchorCtr="0">
            <a:spAutoFit/>
          </a:bodyPr>
          <a:lstStyle/>
          <a:p>
            <a:pPr marL="0" lvl="0" indent="0" algn="l" rtl="0">
              <a:lnSpc>
                <a:spcPct val="75000"/>
              </a:lnSpc>
              <a:spcBef>
                <a:spcPts val="0"/>
              </a:spcBef>
              <a:spcAft>
                <a:spcPts val="0"/>
              </a:spcAft>
              <a:buNone/>
            </a:pPr>
            <a:r>
              <a:rPr lang="en-US" sz="3600" b="1" dirty="0">
                <a:solidFill>
                  <a:srgbClr val="39A8E0"/>
                </a:solidFill>
              </a:rPr>
              <a:t>#4 </a:t>
            </a:r>
            <a:r>
              <a:rPr lang="en-US" sz="3200" dirty="0">
                <a:solidFill>
                  <a:schemeClr val="tx1"/>
                </a:solidFill>
              </a:rPr>
              <a:t>Budget</a:t>
            </a:r>
            <a:endParaRPr sz="3200" dirty="0">
              <a:solidFill>
                <a:schemeClr val="tx1"/>
              </a:solidFill>
            </a:endParaRPr>
          </a:p>
          <a:p>
            <a:pPr marL="285750" lvl="0" indent="-285750" algn="l" rtl="0">
              <a:lnSpc>
                <a:spcPct val="100000"/>
              </a:lnSpc>
              <a:spcBef>
                <a:spcPts val="1000"/>
              </a:spcBef>
              <a:spcAft>
                <a:spcPts val="0"/>
              </a:spcAft>
              <a:buFont typeface="Arial" panose="020B0604020202020204" pitchFamily="34" charset="0"/>
              <a:buChar char="•"/>
            </a:pPr>
            <a:r>
              <a:rPr lang="en-US" sz="1400" dirty="0">
                <a:solidFill>
                  <a:schemeClr val="tx1"/>
                </a:solidFill>
                <a:latin typeface="Public Sans"/>
                <a:ea typeface="Public Sans"/>
                <a:cs typeface="Public Sans"/>
                <a:sym typeface="Public Sans"/>
              </a:rPr>
              <a:t>Expected event spend for 2021 in North America is down 6% compared to 2020</a:t>
            </a:r>
          </a:p>
          <a:p>
            <a:pPr marL="285750" indent="-285750">
              <a:lnSpc>
                <a:spcPct val="100000"/>
              </a:lnSpc>
              <a:spcBef>
                <a:spcPts val="1000"/>
              </a:spcBef>
              <a:buFont typeface="Arial" panose="020B0604020202020204" pitchFamily="34" charset="0"/>
              <a:buChar char="•"/>
            </a:pPr>
            <a:r>
              <a:rPr lang="en-US" sz="1400" dirty="0">
                <a:solidFill>
                  <a:schemeClr val="tx1"/>
                </a:solidFill>
                <a:latin typeface="Public Sans"/>
                <a:ea typeface="Public Sans"/>
                <a:cs typeface="Public Sans"/>
                <a:sym typeface="Public Sans"/>
              </a:rPr>
              <a:t>Return of revenue! 2H 2021 = Making money with virtual</a:t>
            </a:r>
          </a:p>
          <a:p>
            <a:pPr marL="285750" lvl="0" indent="-285750" algn="l" rtl="0">
              <a:lnSpc>
                <a:spcPct val="100000"/>
              </a:lnSpc>
              <a:spcBef>
                <a:spcPts val="1000"/>
              </a:spcBef>
              <a:spcAft>
                <a:spcPts val="0"/>
              </a:spcAft>
              <a:buFont typeface="Arial" panose="020B0604020202020204" pitchFamily="34" charset="0"/>
              <a:buChar char="•"/>
            </a:pPr>
            <a:r>
              <a:rPr lang="en-US" sz="1400" dirty="0">
                <a:solidFill>
                  <a:schemeClr val="tx1"/>
                </a:solidFill>
                <a:latin typeface="Public Sans"/>
                <a:ea typeface="Public Sans"/>
                <a:cs typeface="Public Sans"/>
                <a:sym typeface="Public Sans"/>
              </a:rPr>
              <a:t>Anticipate 30 – 40% increase in spend for hybrid events</a:t>
            </a:r>
          </a:p>
        </p:txBody>
      </p:sp>
      <p:pic>
        <p:nvPicPr>
          <p:cNvPr id="3" name="Picture 2" descr="A picture containing text&#10;&#10;Description automatically generated">
            <a:extLst>
              <a:ext uri="{FF2B5EF4-FFF2-40B4-BE49-F238E27FC236}">
                <a16:creationId xmlns:a16="http://schemas.microsoft.com/office/drawing/2014/main" id="{10DD1ED5-938F-470F-A3FA-8760AA386F2E}"/>
              </a:ext>
            </a:extLst>
          </p:cNvPr>
          <p:cNvPicPr>
            <a:picLocks noChangeAspect="1"/>
          </p:cNvPicPr>
          <p:nvPr/>
        </p:nvPicPr>
        <p:blipFill>
          <a:blip r:embed="rId3"/>
          <a:stretch>
            <a:fillRect/>
          </a:stretch>
        </p:blipFill>
        <p:spPr>
          <a:xfrm>
            <a:off x="5051827" y="1560893"/>
            <a:ext cx="3753276" cy="1766248"/>
          </a:xfrm>
          <a:prstGeom prst="rect">
            <a:avLst/>
          </a:prstGeom>
        </p:spPr>
      </p:pic>
    </p:spTree>
    <p:extLst>
      <p:ext uri="{BB962C8B-B14F-4D97-AF65-F5344CB8AC3E}">
        <p14:creationId xmlns:p14="http://schemas.microsoft.com/office/powerpoint/2010/main" val="2982548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p:cNvSpPr/>
          <p:nvPr/>
        </p:nvSpPr>
        <p:spPr>
          <a:xfrm>
            <a:off x="0" y="1224776"/>
            <a:ext cx="9144000" cy="2746200"/>
          </a:xfrm>
          <a:prstGeom prst="rect">
            <a:avLst/>
          </a:prstGeom>
          <a:solidFill>
            <a:srgbClr val="44C9CC">
              <a:alpha val="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2"/>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116" name="Google Shape;116;p22"/>
          <p:cNvSpPr txBox="1"/>
          <p:nvPr/>
        </p:nvSpPr>
        <p:spPr>
          <a:xfrm>
            <a:off x="501075" y="457200"/>
            <a:ext cx="23316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Clr>
                <a:schemeClr val="dk1"/>
              </a:buClr>
              <a:buSzPts val="1100"/>
              <a:buFont typeface="Arial"/>
              <a:buNone/>
            </a:pPr>
            <a:r>
              <a:rPr lang="en" sz="2400" dirty="0">
                <a:latin typeface="Public Sans Thin"/>
                <a:ea typeface="Public Sans Thin"/>
                <a:cs typeface="Public Sans Thin"/>
                <a:sym typeface="Public Sans Thin"/>
              </a:rPr>
              <a:t>Presenters</a:t>
            </a:r>
            <a:endParaRPr sz="2400" dirty="0">
              <a:latin typeface="Public Sans Thin"/>
              <a:ea typeface="Public Sans Thin"/>
              <a:cs typeface="Public Sans Thin"/>
              <a:sym typeface="Public Sans Thin"/>
            </a:endParaRPr>
          </a:p>
        </p:txBody>
      </p:sp>
      <p:sp>
        <p:nvSpPr>
          <p:cNvPr id="118" name="Google Shape;118;p22"/>
          <p:cNvSpPr/>
          <p:nvPr/>
        </p:nvSpPr>
        <p:spPr>
          <a:xfrm>
            <a:off x="4647033" y="3251450"/>
            <a:ext cx="1606500" cy="198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Public Sans Thin"/>
                <a:ea typeface="Public Sans Thin"/>
                <a:cs typeface="Public Sans Thin"/>
                <a:sym typeface="Public Sans Thin"/>
              </a:rPr>
              <a:t>Rachel Ruggieri</a:t>
            </a:r>
            <a:endParaRPr sz="1200" dirty="0">
              <a:solidFill>
                <a:schemeClr val="dk1"/>
              </a:solidFill>
              <a:latin typeface="Public Sans Thin"/>
              <a:ea typeface="Public Sans Thin"/>
              <a:cs typeface="Public Sans Thin"/>
              <a:sym typeface="Public Sans Thin"/>
            </a:endParaRPr>
          </a:p>
          <a:p>
            <a:pPr marL="0" lvl="0" indent="0" algn="l" rtl="0">
              <a:lnSpc>
                <a:spcPct val="115000"/>
              </a:lnSpc>
              <a:spcBef>
                <a:spcPts val="0"/>
              </a:spcBef>
              <a:spcAft>
                <a:spcPts val="0"/>
              </a:spcAft>
              <a:buClr>
                <a:schemeClr val="dk1"/>
              </a:buClr>
              <a:buSzPts val="1100"/>
              <a:buFont typeface="Arial"/>
              <a:buNone/>
            </a:pPr>
            <a:r>
              <a:rPr lang="en" sz="900" dirty="0">
                <a:solidFill>
                  <a:schemeClr val="dk1"/>
                </a:solidFill>
                <a:latin typeface="Public Sans"/>
                <a:ea typeface="Public Sans"/>
                <a:cs typeface="Public Sans"/>
                <a:sym typeface="Public Sans"/>
              </a:rPr>
              <a:t>Director of Strategic Events</a:t>
            </a:r>
            <a:endParaRPr sz="900" dirty="0">
              <a:solidFill>
                <a:schemeClr val="dk1"/>
              </a:solidFill>
              <a:latin typeface="Public Sans"/>
              <a:ea typeface="Public Sans"/>
              <a:cs typeface="Public Sans"/>
              <a:sym typeface="Public Sans"/>
            </a:endParaRPr>
          </a:p>
          <a:p>
            <a:pPr marL="0" lvl="0" indent="0" algn="l" rtl="0">
              <a:lnSpc>
                <a:spcPct val="115000"/>
              </a:lnSpc>
              <a:spcBef>
                <a:spcPts val="0"/>
              </a:spcBef>
              <a:spcAft>
                <a:spcPts val="0"/>
              </a:spcAft>
              <a:buClr>
                <a:schemeClr val="dk1"/>
              </a:buClr>
              <a:buSzPts val="1100"/>
              <a:buFont typeface="Arial"/>
              <a:buNone/>
            </a:pPr>
            <a:endParaRPr sz="800" dirty="0">
              <a:latin typeface="Public Sans Thin"/>
              <a:ea typeface="Public Sans Thin"/>
              <a:cs typeface="Public Sans Thin"/>
              <a:sym typeface="Public Sans Thin"/>
            </a:endParaRPr>
          </a:p>
        </p:txBody>
      </p:sp>
      <p:sp>
        <p:nvSpPr>
          <p:cNvPr id="119" name="Google Shape;119;p22"/>
          <p:cNvSpPr/>
          <p:nvPr/>
        </p:nvSpPr>
        <p:spPr>
          <a:xfrm>
            <a:off x="653475" y="3251450"/>
            <a:ext cx="1872000" cy="362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Public Sans Thin"/>
                <a:ea typeface="Public Sans Thin"/>
                <a:cs typeface="Public Sans Thin"/>
                <a:sym typeface="Public Sans Thin"/>
              </a:rPr>
              <a:t>Devin Cleary </a:t>
            </a:r>
            <a:endParaRPr sz="1200" dirty="0">
              <a:solidFill>
                <a:schemeClr val="dk1"/>
              </a:solidFill>
              <a:latin typeface="Public Sans Thin"/>
              <a:ea typeface="Public Sans Thin"/>
              <a:cs typeface="Public Sans Thin"/>
              <a:sym typeface="Public Sans Thin"/>
            </a:endParaRPr>
          </a:p>
          <a:p>
            <a:pPr marL="0" lvl="0" indent="0" algn="l" rtl="0">
              <a:lnSpc>
                <a:spcPct val="115000"/>
              </a:lnSpc>
              <a:spcBef>
                <a:spcPts val="0"/>
              </a:spcBef>
              <a:spcAft>
                <a:spcPts val="0"/>
              </a:spcAft>
              <a:buClr>
                <a:schemeClr val="dk1"/>
              </a:buClr>
              <a:buSzPts val="1100"/>
              <a:buFont typeface="Arial"/>
              <a:buNone/>
            </a:pPr>
            <a:r>
              <a:rPr lang="en-US" sz="900" dirty="0">
                <a:solidFill>
                  <a:schemeClr val="dk1"/>
                </a:solidFill>
                <a:latin typeface="Public Sans"/>
                <a:ea typeface="Public Sans"/>
                <a:cs typeface="Public Sans"/>
                <a:sym typeface="Public Sans"/>
              </a:rPr>
              <a:t>VP of Global Events </a:t>
            </a:r>
            <a:endParaRPr sz="900" dirty="0">
              <a:solidFill>
                <a:schemeClr val="dk1"/>
              </a:solidFill>
              <a:latin typeface="Public Sans"/>
              <a:ea typeface="Public Sans"/>
              <a:cs typeface="Public Sans"/>
              <a:sym typeface="Public Sans"/>
            </a:endParaRPr>
          </a:p>
          <a:p>
            <a:pPr marL="0" lvl="0" indent="0" algn="l" rtl="0">
              <a:lnSpc>
                <a:spcPct val="115000"/>
              </a:lnSpc>
              <a:spcBef>
                <a:spcPts val="0"/>
              </a:spcBef>
              <a:spcAft>
                <a:spcPts val="0"/>
              </a:spcAft>
              <a:buClr>
                <a:schemeClr val="dk1"/>
              </a:buClr>
              <a:buSzPts val="1100"/>
              <a:buFont typeface="Arial"/>
              <a:buNone/>
            </a:pPr>
            <a:endParaRPr sz="900" dirty="0">
              <a:solidFill>
                <a:schemeClr val="dk1"/>
              </a:solidFill>
              <a:latin typeface="Public Sans"/>
              <a:ea typeface="Public Sans"/>
              <a:cs typeface="Public Sans"/>
              <a:sym typeface="Public Sans"/>
            </a:endParaRPr>
          </a:p>
          <a:p>
            <a:pPr marL="0" lvl="0" indent="0" algn="l" rtl="0">
              <a:lnSpc>
                <a:spcPct val="115000"/>
              </a:lnSpc>
              <a:spcBef>
                <a:spcPts val="0"/>
              </a:spcBef>
              <a:spcAft>
                <a:spcPts val="0"/>
              </a:spcAft>
              <a:buClr>
                <a:schemeClr val="dk1"/>
              </a:buClr>
              <a:buSzPts val="1100"/>
              <a:buFont typeface="Arial"/>
              <a:buNone/>
            </a:pPr>
            <a:endParaRPr sz="900" dirty="0">
              <a:solidFill>
                <a:schemeClr val="dk1"/>
              </a:solidFill>
              <a:latin typeface="Public Sans"/>
              <a:ea typeface="Public Sans"/>
              <a:cs typeface="Public Sans"/>
              <a:sym typeface="Public Sans"/>
            </a:endParaRPr>
          </a:p>
          <a:p>
            <a:pPr marL="0" lvl="0" indent="0" algn="l" rtl="0">
              <a:lnSpc>
                <a:spcPct val="115000"/>
              </a:lnSpc>
              <a:spcBef>
                <a:spcPts val="0"/>
              </a:spcBef>
              <a:spcAft>
                <a:spcPts val="0"/>
              </a:spcAft>
              <a:buClr>
                <a:schemeClr val="dk1"/>
              </a:buClr>
              <a:buSzPts val="1100"/>
              <a:buFont typeface="Arial"/>
              <a:buNone/>
            </a:pPr>
            <a:endParaRPr sz="900" dirty="0">
              <a:solidFill>
                <a:schemeClr val="dk1"/>
              </a:solidFill>
              <a:latin typeface="Public Sans"/>
              <a:ea typeface="Public Sans"/>
              <a:cs typeface="Public Sans"/>
              <a:sym typeface="Public Sans"/>
            </a:endParaRPr>
          </a:p>
          <a:p>
            <a:pPr marL="0" lvl="0" indent="0" algn="l" rtl="0">
              <a:lnSpc>
                <a:spcPct val="115000"/>
              </a:lnSpc>
              <a:spcBef>
                <a:spcPts val="0"/>
              </a:spcBef>
              <a:spcAft>
                <a:spcPts val="0"/>
              </a:spcAft>
              <a:buClr>
                <a:schemeClr val="dk1"/>
              </a:buClr>
              <a:buSzPts val="1100"/>
              <a:buFont typeface="Arial"/>
              <a:buNone/>
            </a:pPr>
            <a:endParaRPr sz="800" dirty="0">
              <a:latin typeface="Public Sans Thin"/>
              <a:ea typeface="Public Sans Thin"/>
              <a:cs typeface="Public Sans Thin"/>
              <a:sym typeface="Public Sans Thin"/>
            </a:endParaRPr>
          </a:p>
        </p:txBody>
      </p:sp>
      <p:pic>
        <p:nvPicPr>
          <p:cNvPr id="13" name="Google Shape;121;p22">
            <a:extLst>
              <a:ext uri="{FF2B5EF4-FFF2-40B4-BE49-F238E27FC236}">
                <a16:creationId xmlns:a16="http://schemas.microsoft.com/office/drawing/2014/main" id="{551EFAB4-85F4-4AF1-A814-502D4280D583}"/>
              </a:ext>
            </a:extLst>
          </p:cNvPr>
          <p:cNvPicPr preferRelativeResize="0"/>
          <p:nvPr/>
        </p:nvPicPr>
        <p:blipFill rotWithShape="1">
          <a:blip r:embed="rId3">
            <a:alphaModFix/>
          </a:blip>
          <a:srcRect/>
          <a:stretch/>
        </p:blipFill>
        <p:spPr>
          <a:xfrm>
            <a:off x="673905" y="1550375"/>
            <a:ext cx="1553750" cy="1553750"/>
          </a:xfrm>
          <a:prstGeom prst="rect">
            <a:avLst/>
          </a:prstGeom>
          <a:ln w="9525" cap="sq">
            <a:solidFill>
              <a:srgbClr val="000000"/>
            </a:solidFill>
            <a:miter lim="800000"/>
          </a:ln>
          <a:effectLst>
            <a:outerShdw blurRad="57150" dist="50800" dir="2700000" algn="tl" rotWithShape="0">
              <a:srgbClr val="000000">
                <a:alpha val="40000"/>
              </a:srgbClr>
            </a:outerShdw>
          </a:effectLst>
        </p:spPr>
      </p:pic>
      <p:pic>
        <p:nvPicPr>
          <p:cNvPr id="2050" name="Picture 2">
            <a:extLst>
              <a:ext uri="{FF2B5EF4-FFF2-40B4-BE49-F238E27FC236}">
                <a16:creationId xmlns:a16="http://schemas.microsoft.com/office/drawing/2014/main" id="{6FBD6DB9-ED14-4B04-9F50-BFDE97EBD2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908" y="1550375"/>
            <a:ext cx="1553750" cy="1553750"/>
          </a:xfrm>
          <a:prstGeom prst="rect">
            <a:avLst/>
          </a:prstGeom>
          <a:ln w="952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052" name="Picture 4" descr="Twitter Bird Png">
            <a:extLst>
              <a:ext uri="{FF2B5EF4-FFF2-40B4-BE49-F238E27FC236}">
                <a16:creationId xmlns:a16="http://schemas.microsoft.com/office/drawing/2014/main" id="{89D2FCD9-CFFD-468B-B72F-1ABCAFCDA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9209" y="1550375"/>
            <a:ext cx="255693" cy="2079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witter Bird Png">
            <a:extLst>
              <a:ext uri="{FF2B5EF4-FFF2-40B4-BE49-F238E27FC236}">
                <a16:creationId xmlns:a16="http://schemas.microsoft.com/office/drawing/2014/main" id="{EA50D1ED-6ECA-450A-979F-39EEBDEBE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909" y="1550374"/>
            <a:ext cx="255693" cy="2079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inkedin PNG Transparent Images | PNG All">
            <a:extLst>
              <a:ext uri="{FF2B5EF4-FFF2-40B4-BE49-F238E27FC236}">
                <a16:creationId xmlns:a16="http://schemas.microsoft.com/office/drawing/2014/main" id="{201E98E3-C792-4A57-896A-DF3DE1A43A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9209" y="2245832"/>
            <a:ext cx="260733" cy="2301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Linkedin PNG Transparent Images | PNG All">
            <a:extLst>
              <a:ext uri="{FF2B5EF4-FFF2-40B4-BE49-F238E27FC236}">
                <a16:creationId xmlns:a16="http://schemas.microsoft.com/office/drawing/2014/main" id="{CB5F1D59-4B5A-440F-AA0D-EA38809498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4440" y="2245832"/>
            <a:ext cx="260733" cy="23017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E49C010-D5B2-4BBA-848D-5EE812286509}"/>
              </a:ext>
            </a:extLst>
          </p:cNvPr>
          <p:cNvSpPr txBox="1"/>
          <p:nvPr/>
        </p:nvSpPr>
        <p:spPr>
          <a:xfrm>
            <a:off x="2640834" y="1550374"/>
            <a:ext cx="6084525" cy="430887"/>
          </a:xfrm>
          <a:prstGeom prst="rect">
            <a:avLst/>
          </a:prstGeom>
          <a:noFill/>
        </p:spPr>
        <p:txBody>
          <a:bodyPr wrap="square">
            <a:spAutoFit/>
          </a:bodyPr>
          <a:lstStyle/>
          <a:p>
            <a:r>
              <a:rPr lang="en-US" sz="1100" dirty="0">
                <a:latin typeface="Public Sans" panose="020B0604020202020204" charset="0"/>
              </a:rPr>
              <a:t>DevCleary		 		             Bizzabo</a:t>
            </a:r>
          </a:p>
          <a:p>
            <a:r>
              <a:rPr lang="en-US" sz="1100" dirty="0">
                <a:latin typeface="Public Sans" panose="020B0604020202020204" charset="0"/>
              </a:rPr>
              <a:t>	</a:t>
            </a:r>
          </a:p>
        </p:txBody>
      </p:sp>
      <p:sp>
        <p:nvSpPr>
          <p:cNvPr id="24" name="TextBox 23">
            <a:extLst>
              <a:ext uri="{FF2B5EF4-FFF2-40B4-BE49-F238E27FC236}">
                <a16:creationId xmlns:a16="http://schemas.microsoft.com/office/drawing/2014/main" id="{C6385B81-6485-4BB6-B3CE-478055527740}"/>
              </a:ext>
            </a:extLst>
          </p:cNvPr>
          <p:cNvSpPr txBox="1"/>
          <p:nvPr/>
        </p:nvSpPr>
        <p:spPr>
          <a:xfrm>
            <a:off x="2640834" y="2245832"/>
            <a:ext cx="2726263" cy="261610"/>
          </a:xfrm>
          <a:prstGeom prst="rect">
            <a:avLst/>
          </a:prstGeom>
          <a:noFill/>
        </p:spPr>
        <p:txBody>
          <a:bodyPr wrap="square">
            <a:spAutoFit/>
          </a:bodyPr>
          <a:lstStyle/>
          <a:p>
            <a:r>
              <a:rPr lang="en-US" sz="1100" dirty="0">
                <a:latin typeface="Public Sans" panose="020B0604020202020204" charset="0"/>
              </a:rPr>
              <a:t>linkedin.com/in/devcleary</a:t>
            </a:r>
          </a:p>
        </p:txBody>
      </p:sp>
      <p:sp>
        <p:nvSpPr>
          <p:cNvPr id="26" name="TextBox 25">
            <a:extLst>
              <a:ext uri="{FF2B5EF4-FFF2-40B4-BE49-F238E27FC236}">
                <a16:creationId xmlns:a16="http://schemas.microsoft.com/office/drawing/2014/main" id="{77B549C7-2847-45C6-B72F-87FF74AC5FF0}"/>
              </a:ext>
            </a:extLst>
          </p:cNvPr>
          <p:cNvSpPr txBox="1"/>
          <p:nvPr/>
        </p:nvSpPr>
        <p:spPr>
          <a:xfrm>
            <a:off x="6722583" y="2245832"/>
            <a:ext cx="2117075" cy="261610"/>
          </a:xfrm>
          <a:prstGeom prst="rect">
            <a:avLst/>
          </a:prstGeom>
          <a:noFill/>
        </p:spPr>
        <p:txBody>
          <a:bodyPr wrap="square">
            <a:spAutoFit/>
          </a:bodyPr>
          <a:lstStyle/>
          <a:p>
            <a:r>
              <a:rPr lang="en-US" sz="1100" dirty="0">
                <a:latin typeface="Public Sans" panose="020B0604020202020204" charset="0"/>
              </a:rPr>
              <a:t>linkedin.com/in/raeruggieri/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8"/>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334" name="Google Shape;334;p38"/>
          <p:cNvSpPr txBox="1">
            <a:spLocks noGrp="1"/>
          </p:cNvSpPr>
          <p:nvPr>
            <p:ph type="subTitle" idx="1"/>
          </p:nvPr>
        </p:nvSpPr>
        <p:spPr>
          <a:xfrm>
            <a:off x="443400" y="1560893"/>
            <a:ext cx="3394142" cy="2995692"/>
          </a:xfrm>
          <a:prstGeom prst="rect">
            <a:avLst/>
          </a:prstGeom>
        </p:spPr>
        <p:txBody>
          <a:bodyPr spcFirstLastPara="1" wrap="square" lIns="0" tIns="0" rIns="0" bIns="0" anchor="t" anchorCtr="0">
            <a:spAutoFit/>
          </a:bodyPr>
          <a:lstStyle/>
          <a:p>
            <a:pPr marL="0" lvl="0" indent="0" algn="l" rtl="0">
              <a:lnSpc>
                <a:spcPct val="75000"/>
              </a:lnSpc>
              <a:spcBef>
                <a:spcPts val="0"/>
              </a:spcBef>
              <a:spcAft>
                <a:spcPts val="0"/>
              </a:spcAft>
              <a:buNone/>
            </a:pPr>
            <a:r>
              <a:rPr lang="en-US" sz="3600" b="1" dirty="0">
                <a:solidFill>
                  <a:srgbClr val="39A8E0"/>
                </a:solidFill>
              </a:rPr>
              <a:t>#5 </a:t>
            </a:r>
            <a:r>
              <a:rPr lang="en-US" sz="3200" dirty="0">
                <a:solidFill>
                  <a:schemeClr val="tx1"/>
                </a:solidFill>
              </a:rPr>
              <a:t>Accessibility</a:t>
            </a:r>
            <a:endParaRPr sz="3600" dirty="0">
              <a:solidFill>
                <a:schemeClr val="tx1"/>
              </a:solidFill>
            </a:endParaRPr>
          </a:p>
          <a:p>
            <a:pPr marL="285750" lvl="0" indent="-285750" algn="l" rtl="0">
              <a:lnSpc>
                <a:spcPct val="100000"/>
              </a:lnSpc>
              <a:spcBef>
                <a:spcPts val="1000"/>
              </a:spcBef>
              <a:spcAft>
                <a:spcPts val="0"/>
              </a:spcAft>
              <a:buFont typeface="Arial" panose="020B0604020202020204" pitchFamily="34" charset="0"/>
              <a:buChar char="•"/>
            </a:pPr>
            <a:r>
              <a:rPr lang="en-US" sz="1400" dirty="0">
                <a:solidFill>
                  <a:schemeClr val="tx1"/>
                </a:solidFill>
                <a:latin typeface="Public Sans"/>
                <a:ea typeface="Public Sans"/>
                <a:cs typeface="Public Sans"/>
                <a:sym typeface="Public Sans"/>
              </a:rPr>
              <a:t>Websites accessible to all!</a:t>
            </a:r>
          </a:p>
          <a:p>
            <a:pPr marL="285750" lvl="0" indent="-285750" algn="l" rtl="0">
              <a:lnSpc>
                <a:spcPct val="100000"/>
              </a:lnSpc>
              <a:spcBef>
                <a:spcPts val="1000"/>
              </a:spcBef>
              <a:spcAft>
                <a:spcPts val="0"/>
              </a:spcAft>
              <a:buFont typeface="Arial" panose="020B0604020202020204" pitchFamily="34" charset="0"/>
              <a:buChar char="•"/>
            </a:pPr>
            <a:r>
              <a:rPr lang="en-US" sz="1400" dirty="0">
                <a:solidFill>
                  <a:schemeClr val="tx1"/>
                </a:solidFill>
                <a:latin typeface="Public Sans"/>
                <a:ea typeface="Public Sans"/>
                <a:cs typeface="Public Sans"/>
                <a:sym typeface="Public Sans"/>
              </a:rPr>
              <a:t>Real-time captioning a must </a:t>
            </a:r>
          </a:p>
          <a:p>
            <a:pPr marL="285750" lvl="0" indent="-285750" algn="l" rtl="0">
              <a:lnSpc>
                <a:spcPct val="100000"/>
              </a:lnSpc>
              <a:spcBef>
                <a:spcPts val="1000"/>
              </a:spcBef>
              <a:spcAft>
                <a:spcPts val="0"/>
              </a:spcAft>
              <a:buFont typeface="Arial" panose="020B0604020202020204" pitchFamily="34" charset="0"/>
              <a:buChar char="•"/>
            </a:pPr>
            <a:r>
              <a:rPr lang="en-US" sz="1400" dirty="0">
                <a:solidFill>
                  <a:schemeClr val="tx1"/>
                </a:solidFill>
                <a:latin typeface="Public Sans"/>
                <a:ea typeface="Public Sans"/>
                <a:cs typeface="Public Sans"/>
                <a:sym typeface="Public Sans"/>
              </a:rPr>
              <a:t>Audio to combat fatigue</a:t>
            </a:r>
          </a:p>
          <a:p>
            <a:pPr marL="285750" lvl="0" indent="-285750" algn="l" rtl="0">
              <a:lnSpc>
                <a:spcPct val="100000"/>
              </a:lnSpc>
              <a:spcBef>
                <a:spcPts val="1000"/>
              </a:spcBef>
              <a:spcAft>
                <a:spcPts val="0"/>
              </a:spcAft>
              <a:buFont typeface="Arial" panose="020B0604020202020204" pitchFamily="34" charset="0"/>
              <a:buChar char="•"/>
            </a:pPr>
            <a:r>
              <a:rPr lang="en-US" sz="1400" dirty="0">
                <a:solidFill>
                  <a:schemeClr val="tx1"/>
                </a:solidFill>
                <a:latin typeface="Public Sans"/>
                <a:ea typeface="Public Sans"/>
                <a:cs typeface="Public Sans"/>
                <a:sym typeface="Public Sans"/>
              </a:rPr>
              <a:t>More robust pre-event communications (e.g., checklist in your registration or confirmation email)</a:t>
            </a:r>
          </a:p>
          <a:p>
            <a:pPr marL="285750" indent="-285750">
              <a:lnSpc>
                <a:spcPct val="100000"/>
              </a:lnSpc>
              <a:spcBef>
                <a:spcPts val="1000"/>
              </a:spcBef>
              <a:buFont typeface="Arial" panose="020B0604020202020204" pitchFamily="34" charset="0"/>
              <a:buChar char="•"/>
            </a:pPr>
            <a:r>
              <a:rPr lang="en-US" sz="1400" dirty="0">
                <a:solidFill>
                  <a:schemeClr val="tx1"/>
                </a:solidFill>
                <a:latin typeface="Public Sans"/>
                <a:ea typeface="Public Sans"/>
                <a:cs typeface="Public Sans"/>
                <a:sym typeface="Public Sans"/>
              </a:rPr>
              <a:t>Preferred pronouns displayed on badges</a:t>
            </a:r>
          </a:p>
        </p:txBody>
      </p:sp>
      <p:pic>
        <p:nvPicPr>
          <p:cNvPr id="1026" name="Picture 2" descr="Accessibility requirements? Find all you need to know about our campus on  AccessAble | City College Norwich">
            <a:extLst>
              <a:ext uri="{FF2B5EF4-FFF2-40B4-BE49-F238E27FC236}">
                <a16:creationId xmlns:a16="http://schemas.microsoft.com/office/drawing/2014/main" id="{D591B110-22E1-4D40-814E-084B94EDF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506" y="1560893"/>
            <a:ext cx="3712608" cy="1675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722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9"/>
          <p:cNvSpPr txBox="1">
            <a:spLocks noGrp="1"/>
          </p:cNvSpPr>
          <p:nvPr>
            <p:ph type="subTitle" idx="1"/>
          </p:nvPr>
        </p:nvSpPr>
        <p:spPr>
          <a:xfrm>
            <a:off x="1977113" y="492751"/>
            <a:ext cx="2833200" cy="554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dirty="0"/>
              <a:t>Measuring </a:t>
            </a:r>
            <a:r>
              <a:rPr lang="en" dirty="0">
                <a:solidFill>
                  <a:srgbClr val="39A8E0"/>
                </a:solidFill>
              </a:rPr>
              <a:t>Success</a:t>
            </a:r>
            <a:endParaRPr dirty="0">
              <a:solidFill>
                <a:srgbClr val="39A8E0"/>
              </a:solidFill>
            </a:endParaRPr>
          </a:p>
        </p:txBody>
      </p:sp>
      <p:sp>
        <p:nvSpPr>
          <p:cNvPr id="345" name="Google Shape;345;p39"/>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346" name="Google Shape;346;p39"/>
          <p:cNvSpPr txBox="1"/>
          <p:nvPr/>
        </p:nvSpPr>
        <p:spPr>
          <a:xfrm>
            <a:off x="1062713" y="1524000"/>
            <a:ext cx="1828800" cy="207900"/>
          </a:xfrm>
          <a:prstGeom prst="rect">
            <a:avLst/>
          </a:prstGeom>
          <a:noFill/>
          <a:ln>
            <a:noFill/>
          </a:ln>
        </p:spPr>
        <p:txBody>
          <a:bodyPr spcFirstLastPara="1" wrap="square" lIns="0" tIns="0" rIns="0" bIns="0" anchor="t" anchorCtr="0">
            <a:spAutoFit/>
          </a:bodyPr>
          <a:lstStyle/>
          <a:p>
            <a:pPr marL="0" lvl="0" indent="0" algn="l" rtl="0">
              <a:lnSpc>
                <a:spcPct val="75000"/>
              </a:lnSpc>
              <a:spcBef>
                <a:spcPts val="0"/>
              </a:spcBef>
              <a:spcAft>
                <a:spcPts val="0"/>
              </a:spcAft>
              <a:buNone/>
            </a:pPr>
            <a:r>
              <a:rPr lang="en" sz="1800">
                <a:solidFill>
                  <a:srgbClr val="39A8E0"/>
                </a:solidFill>
                <a:latin typeface="Public Sans Thin"/>
                <a:ea typeface="Public Sans Thin"/>
                <a:cs typeface="Public Sans Thin"/>
                <a:sym typeface="Public Sans Thin"/>
              </a:rPr>
              <a:t>Event Targets</a:t>
            </a:r>
            <a:endParaRPr sz="1200">
              <a:solidFill>
                <a:srgbClr val="000000"/>
              </a:solidFill>
              <a:latin typeface="Public Sans Thin"/>
              <a:ea typeface="Public Sans Thin"/>
              <a:cs typeface="Public Sans Thin"/>
              <a:sym typeface="Public Sans Thin"/>
            </a:endParaRPr>
          </a:p>
        </p:txBody>
      </p:sp>
      <p:sp>
        <p:nvSpPr>
          <p:cNvPr id="347" name="Google Shape;347;p39"/>
          <p:cNvSpPr txBox="1"/>
          <p:nvPr/>
        </p:nvSpPr>
        <p:spPr>
          <a:xfrm>
            <a:off x="1062617" y="1848600"/>
            <a:ext cx="1888800" cy="5541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200">
                <a:latin typeface="Public Sans"/>
                <a:ea typeface="Public Sans"/>
                <a:cs typeface="Public Sans"/>
                <a:sym typeface="Public Sans"/>
              </a:rPr>
              <a:t>NPS, Registration #, Attendance, Customer Engagement</a:t>
            </a:r>
            <a:endParaRPr sz="1200">
              <a:solidFill>
                <a:srgbClr val="000000"/>
              </a:solidFill>
              <a:latin typeface="Public Sans"/>
              <a:ea typeface="Public Sans"/>
              <a:cs typeface="Public Sans"/>
              <a:sym typeface="Public Sans"/>
            </a:endParaRPr>
          </a:p>
        </p:txBody>
      </p:sp>
      <p:sp>
        <p:nvSpPr>
          <p:cNvPr id="348" name="Google Shape;348;p39"/>
          <p:cNvSpPr txBox="1"/>
          <p:nvPr/>
        </p:nvSpPr>
        <p:spPr>
          <a:xfrm>
            <a:off x="4202641" y="1524000"/>
            <a:ext cx="1828800" cy="207900"/>
          </a:xfrm>
          <a:prstGeom prst="rect">
            <a:avLst/>
          </a:prstGeom>
          <a:noFill/>
          <a:ln>
            <a:noFill/>
          </a:ln>
        </p:spPr>
        <p:txBody>
          <a:bodyPr spcFirstLastPara="1" wrap="square" lIns="0" tIns="0" rIns="0" bIns="0" anchor="t" anchorCtr="0">
            <a:spAutoFit/>
          </a:bodyPr>
          <a:lstStyle/>
          <a:p>
            <a:pPr marL="0" lvl="0" indent="0" algn="l" rtl="0">
              <a:lnSpc>
                <a:spcPct val="75000"/>
              </a:lnSpc>
              <a:spcBef>
                <a:spcPts val="0"/>
              </a:spcBef>
              <a:spcAft>
                <a:spcPts val="0"/>
              </a:spcAft>
              <a:buNone/>
            </a:pPr>
            <a:r>
              <a:rPr lang="en" sz="1800">
                <a:solidFill>
                  <a:srgbClr val="39A8E0"/>
                </a:solidFill>
                <a:latin typeface="Public Sans Thin"/>
                <a:ea typeface="Public Sans Thin"/>
                <a:cs typeface="Public Sans Thin"/>
                <a:sym typeface="Public Sans Thin"/>
              </a:rPr>
              <a:t>Business Impact</a:t>
            </a:r>
            <a:endParaRPr sz="1200">
              <a:solidFill>
                <a:srgbClr val="000000"/>
              </a:solidFill>
              <a:latin typeface="Public Sans Thin"/>
              <a:ea typeface="Public Sans Thin"/>
              <a:cs typeface="Public Sans Thin"/>
              <a:sym typeface="Public Sans Thin"/>
            </a:endParaRPr>
          </a:p>
        </p:txBody>
      </p:sp>
      <p:sp>
        <p:nvSpPr>
          <p:cNvPr id="349" name="Google Shape;349;p39"/>
          <p:cNvSpPr txBox="1"/>
          <p:nvPr/>
        </p:nvSpPr>
        <p:spPr>
          <a:xfrm>
            <a:off x="4202545" y="1848600"/>
            <a:ext cx="1888800" cy="1848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200">
                <a:latin typeface="Public Sans"/>
                <a:ea typeface="Public Sans"/>
                <a:cs typeface="Public Sans"/>
                <a:sym typeface="Public Sans"/>
              </a:rPr>
              <a:t>MQL’s, Meetings, Pipeline</a:t>
            </a:r>
            <a:endParaRPr sz="1200">
              <a:solidFill>
                <a:srgbClr val="000000"/>
              </a:solidFill>
              <a:latin typeface="Public Sans"/>
              <a:ea typeface="Public Sans"/>
              <a:cs typeface="Public Sans"/>
              <a:sym typeface="Public Sans"/>
            </a:endParaRPr>
          </a:p>
        </p:txBody>
      </p:sp>
      <p:sp>
        <p:nvSpPr>
          <p:cNvPr id="350" name="Google Shape;350;p39"/>
          <p:cNvSpPr txBox="1"/>
          <p:nvPr/>
        </p:nvSpPr>
        <p:spPr>
          <a:xfrm>
            <a:off x="6970916" y="1454688"/>
            <a:ext cx="1828800" cy="5541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800">
                <a:solidFill>
                  <a:srgbClr val="39A8E0"/>
                </a:solidFill>
                <a:latin typeface="Public Sans Thin"/>
                <a:ea typeface="Public Sans Thin"/>
                <a:cs typeface="Public Sans Thin"/>
                <a:sym typeface="Public Sans Thin"/>
              </a:rPr>
              <a:t>Employee Satisfaction</a:t>
            </a:r>
            <a:endParaRPr sz="1200">
              <a:solidFill>
                <a:srgbClr val="000000"/>
              </a:solidFill>
              <a:latin typeface="Public Sans Thin"/>
              <a:ea typeface="Public Sans Thin"/>
              <a:cs typeface="Public Sans Thin"/>
              <a:sym typeface="Public Sans Thin"/>
            </a:endParaRPr>
          </a:p>
        </p:txBody>
      </p:sp>
      <p:sp>
        <p:nvSpPr>
          <p:cNvPr id="351" name="Google Shape;351;p39"/>
          <p:cNvSpPr txBox="1"/>
          <p:nvPr/>
        </p:nvSpPr>
        <p:spPr>
          <a:xfrm>
            <a:off x="6970824" y="2087319"/>
            <a:ext cx="16146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200">
                <a:latin typeface="Public Sans"/>
                <a:ea typeface="Public Sans"/>
                <a:cs typeface="Public Sans"/>
                <a:sym typeface="Public Sans"/>
              </a:rPr>
              <a:t>Mood Tracker, Turnover, etc.</a:t>
            </a:r>
            <a:endParaRPr sz="1200">
              <a:solidFill>
                <a:srgbClr val="000000"/>
              </a:solidFill>
              <a:latin typeface="Public Sans"/>
              <a:ea typeface="Public Sans"/>
              <a:cs typeface="Public Sans"/>
              <a:sym typeface="Public Sans"/>
            </a:endParaRPr>
          </a:p>
        </p:txBody>
      </p:sp>
      <p:sp>
        <p:nvSpPr>
          <p:cNvPr id="352" name="Google Shape;352;p39"/>
          <p:cNvSpPr txBox="1"/>
          <p:nvPr/>
        </p:nvSpPr>
        <p:spPr>
          <a:xfrm>
            <a:off x="1067825" y="3135325"/>
            <a:ext cx="1980300" cy="5541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800">
                <a:solidFill>
                  <a:srgbClr val="39A8E0"/>
                </a:solidFill>
                <a:latin typeface="Public Sans Thin"/>
                <a:ea typeface="Public Sans Thin"/>
                <a:cs typeface="Public Sans Thin"/>
                <a:sym typeface="Public Sans Thin"/>
              </a:rPr>
              <a:t>Level of Learning &amp; Knowledge</a:t>
            </a:r>
            <a:endParaRPr sz="1200">
              <a:solidFill>
                <a:srgbClr val="000000"/>
              </a:solidFill>
              <a:latin typeface="Public Sans Thin"/>
              <a:ea typeface="Public Sans Thin"/>
              <a:cs typeface="Public Sans Thin"/>
              <a:sym typeface="Public Sans Thin"/>
            </a:endParaRPr>
          </a:p>
        </p:txBody>
      </p:sp>
      <p:sp>
        <p:nvSpPr>
          <p:cNvPr id="353" name="Google Shape;353;p39"/>
          <p:cNvSpPr txBox="1"/>
          <p:nvPr/>
        </p:nvSpPr>
        <p:spPr>
          <a:xfrm>
            <a:off x="1067729" y="3776455"/>
            <a:ext cx="18888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200">
                <a:latin typeface="Public Sans"/>
                <a:ea typeface="Public Sans"/>
                <a:cs typeface="Public Sans"/>
                <a:sym typeface="Public Sans"/>
              </a:rPr>
              <a:t>Rate of Team Development &amp; Progress</a:t>
            </a:r>
            <a:endParaRPr sz="1200">
              <a:solidFill>
                <a:srgbClr val="000000"/>
              </a:solidFill>
              <a:latin typeface="Public Sans"/>
              <a:ea typeface="Public Sans"/>
              <a:cs typeface="Public Sans"/>
              <a:sym typeface="Public Sans"/>
            </a:endParaRPr>
          </a:p>
        </p:txBody>
      </p:sp>
      <p:sp>
        <p:nvSpPr>
          <p:cNvPr id="354" name="Google Shape;354;p39"/>
          <p:cNvSpPr txBox="1"/>
          <p:nvPr/>
        </p:nvSpPr>
        <p:spPr>
          <a:xfrm>
            <a:off x="4207754" y="3135325"/>
            <a:ext cx="1828800" cy="5541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800">
                <a:solidFill>
                  <a:srgbClr val="39A8E0"/>
                </a:solidFill>
                <a:latin typeface="Public Sans Thin"/>
                <a:ea typeface="Public Sans Thin"/>
                <a:cs typeface="Public Sans Thin"/>
                <a:sym typeface="Public Sans Thin"/>
              </a:rPr>
              <a:t>How We Spend Our Time</a:t>
            </a:r>
            <a:endParaRPr sz="1200">
              <a:solidFill>
                <a:srgbClr val="000000"/>
              </a:solidFill>
              <a:latin typeface="Public Sans Thin"/>
              <a:ea typeface="Public Sans Thin"/>
              <a:cs typeface="Public Sans Thin"/>
              <a:sym typeface="Public Sans Thin"/>
            </a:endParaRPr>
          </a:p>
        </p:txBody>
      </p:sp>
      <p:sp>
        <p:nvSpPr>
          <p:cNvPr id="355" name="Google Shape;355;p39"/>
          <p:cNvSpPr txBox="1"/>
          <p:nvPr/>
        </p:nvSpPr>
        <p:spPr>
          <a:xfrm>
            <a:off x="4207658" y="3776455"/>
            <a:ext cx="1888800" cy="5541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en" sz="1200">
                <a:latin typeface="Public Sans"/>
                <a:ea typeface="Public Sans"/>
                <a:cs typeface="Public Sans"/>
                <a:sym typeface="Public Sans"/>
              </a:rPr>
              <a:t>Operating Efficiently? Focused on Main Priorities?</a:t>
            </a:r>
            <a:endParaRPr sz="1200">
              <a:latin typeface="Public Sans"/>
              <a:ea typeface="Public Sans"/>
              <a:cs typeface="Public Sans"/>
              <a:sym typeface="Public Sans"/>
            </a:endParaRPr>
          </a:p>
        </p:txBody>
      </p:sp>
      <p:pic>
        <p:nvPicPr>
          <p:cNvPr id="356" name="Google Shape;356;p39"/>
          <p:cNvPicPr preferRelativeResize="0"/>
          <p:nvPr/>
        </p:nvPicPr>
        <p:blipFill>
          <a:blip r:embed="rId3">
            <a:alphaModFix/>
          </a:blip>
          <a:stretch>
            <a:fillRect/>
          </a:stretch>
        </p:blipFill>
        <p:spPr>
          <a:xfrm>
            <a:off x="299688" y="1350236"/>
            <a:ext cx="763025" cy="763025"/>
          </a:xfrm>
          <a:prstGeom prst="rect">
            <a:avLst/>
          </a:prstGeom>
          <a:noFill/>
          <a:ln>
            <a:noFill/>
          </a:ln>
        </p:spPr>
      </p:pic>
      <p:pic>
        <p:nvPicPr>
          <p:cNvPr id="357" name="Google Shape;357;p39"/>
          <p:cNvPicPr preferRelativeResize="0"/>
          <p:nvPr/>
        </p:nvPicPr>
        <p:blipFill rotWithShape="1">
          <a:blip r:embed="rId4">
            <a:alphaModFix/>
          </a:blip>
          <a:srcRect/>
          <a:stretch/>
        </p:blipFill>
        <p:spPr>
          <a:xfrm>
            <a:off x="3408903" y="1350236"/>
            <a:ext cx="763025" cy="763025"/>
          </a:xfrm>
          <a:prstGeom prst="rect">
            <a:avLst/>
          </a:prstGeom>
          <a:noFill/>
          <a:ln>
            <a:noFill/>
          </a:ln>
        </p:spPr>
      </p:pic>
      <p:pic>
        <p:nvPicPr>
          <p:cNvPr id="358" name="Google Shape;358;p39"/>
          <p:cNvPicPr preferRelativeResize="0"/>
          <p:nvPr/>
        </p:nvPicPr>
        <p:blipFill rotWithShape="1">
          <a:blip r:embed="rId5">
            <a:alphaModFix/>
          </a:blip>
          <a:srcRect/>
          <a:stretch/>
        </p:blipFill>
        <p:spPr>
          <a:xfrm>
            <a:off x="6207792" y="1350236"/>
            <a:ext cx="763025" cy="763025"/>
          </a:xfrm>
          <a:prstGeom prst="rect">
            <a:avLst/>
          </a:prstGeom>
          <a:noFill/>
          <a:ln>
            <a:noFill/>
          </a:ln>
        </p:spPr>
      </p:pic>
      <p:pic>
        <p:nvPicPr>
          <p:cNvPr id="359" name="Google Shape;359;p39"/>
          <p:cNvPicPr preferRelativeResize="0"/>
          <p:nvPr/>
        </p:nvPicPr>
        <p:blipFill rotWithShape="1">
          <a:blip r:embed="rId6">
            <a:alphaModFix/>
          </a:blip>
          <a:srcRect/>
          <a:stretch/>
        </p:blipFill>
        <p:spPr>
          <a:xfrm>
            <a:off x="304801" y="2961573"/>
            <a:ext cx="763025" cy="763025"/>
          </a:xfrm>
          <a:prstGeom prst="rect">
            <a:avLst/>
          </a:prstGeom>
          <a:noFill/>
          <a:ln>
            <a:noFill/>
          </a:ln>
        </p:spPr>
      </p:pic>
      <p:pic>
        <p:nvPicPr>
          <p:cNvPr id="360" name="Google Shape;360;p39"/>
          <p:cNvPicPr preferRelativeResize="0"/>
          <p:nvPr/>
        </p:nvPicPr>
        <p:blipFill rotWithShape="1">
          <a:blip r:embed="rId7">
            <a:alphaModFix/>
          </a:blip>
          <a:srcRect/>
          <a:stretch/>
        </p:blipFill>
        <p:spPr>
          <a:xfrm>
            <a:off x="3444305" y="2923633"/>
            <a:ext cx="763025" cy="763025"/>
          </a:xfrm>
          <a:prstGeom prst="rect">
            <a:avLst/>
          </a:prstGeom>
          <a:noFill/>
          <a:ln>
            <a:noFill/>
          </a:ln>
        </p:spPr>
      </p:pic>
      <p:pic>
        <p:nvPicPr>
          <p:cNvPr id="2050" name="Picture 2" descr="MTurk Weekly Bonus! - CrowdSurf Work">
            <a:extLst>
              <a:ext uri="{FF2B5EF4-FFF2-40B4-BE49-F238E27FC236}">
                <a16:creationId xmlns:a16="http://schemas.microsoft.com/office/drawing/2014/main" id="{2A72071C-B2C1-4E92-92BB-7280FF44CD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839" y="240117"/>
            <a:ext cx="1230653" cy="676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subTitle" idx="1"/>
          </p:nvPr>
        </p:nvSpPr>
        <p:spPr>
          <a:xfrm>
            <a:off x="443400" y="457200"/>
            <a:ext cx="6176100" cy="254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The NEW </a:t>
            </a:r>
          </a:p>
          <a:p>
            <a:pPr marL="0" lvl="0" indent="0" algn="l" rtl="0">
              <a:spcBef>
                <a:spcPts val="0"/>
              </a:spcBef>
              <a:spcAft>
                <a:spcPts val="0"/>
              </a:spcAft>
              <a:buNone/>
            </a:pPr>
            <a:r>
              <a:rPr lang="en" dirty="0">
                <a:solidFill>
                  <a:srgbClr val="39A8E0"/>
                </a:solidFill>
              </a:rPr>
              <a:t>Hybrid</a:t>
            </a:r>
            <a:r>
              <a:rPr lang="en" dirty="0"/>
              <a:t> </a:t>
            </a:r>
            <a:r>
              <a:rPr lang="en" dirty="0">
                <a:solidFill>
                  <a:srgbClr val="39A8E0"/>
                </a:solidFill>
              </a:rPr>
              <a:t>Model</a:t>
            </a:r>
            <a:endParaRPr dirty="0">
              <a:solidFill>
                <a:srgbClr val="39A8E0"/>
              </a:solidFill>
            </a:endParaRPr>
          </a:p>
        </p:txBody>
      </p:sp>
      <p:sp>
        <p:nvSpPr>
          <p:cNvPr id="130" name="Google Shape;130;p23"/>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22</a:t>
            </a:fld>
            <a:endParaRPr/>
          </a:p>
        </p:txBody>
      </p:sp>
    </p:spTree>
    <p:extLst>
      <p:ext uri="{BB962C8B-B14F-4D97-AF65-F5344CB8AC3E}">
        <p14:creationId xmlns:p14="http://schemas.microsoft.com/office/powerpoint/2010/main" val="2182421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236" name="Google Shape;236;p30"/>
          <p:cNvSpPr txBox="1"/>
          <p:nvPr/>
        </p:nvSpPr>
        <p:spPr>
          <a:xfrm>
            <a:off x="457200" y="457200"/>
            <a:ext cx="4829400" cy="1329595"/>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Clr>
                <a:schemeClr val="dk1"/>
              </a:buClr>
              <a:buSzPts val="1100"/>
              <a:buFont typeface="Arial"/>
              <a:buNone/>
            </a:pPr>
            <a:r>
              <a:rPr lang="en" sz="3600" dirty="0">
                <a:solidFill>
                  <a:srgbClr val="070438"/>
                </a:solidFill>
                <a:latin typeface="Public Sans Thin"/>
                <a:ea typeface="Public Sans Thin"/>
                <a:cs typeface="Public Sans Thin"/>
                <a:sym typeface="Public Sans Thin"/>
              </a:rPr>
              <a:t>The Attendee and Organizer Experience in</a:t>
            </a:r>
            <a:r>
              <a:rPr lang="en" sz="3600" dirty="0">
                <a:solidFill>
                  <a:srgbClr val="39A8E0"/>
                </a:solidFill>
                <a:latin typeface="Public Sans Thin"/>
                <a:ea typeface="Public Sans Thin"/>
                <a:cs typeface="Public Sans Thin"/>
                <a:sym typeface="Public Sans Thin"/>
              </a:rPr>
              <a:t> the New Era</a:t>
            </a:r>
            <a:endParaRPr sz="3600" dirty="0">
              <a:solidFill>
                <a:srgbClr val="39A8E0"/>
              </a:solidFill>
              <a:latin typeface="Public Sans Thin"/>
              <a:ea typeface="Public Sans Thin"/>
              <a:cs typeface="Public Sans Thin"/>
              <a:sym typeface="Public Sans Thin"/>
            </a:endParaRPr>
          </a:p>
        </p:txBody>
      </p:sp>
      <p:sp>
        <p:nvSpPr>
          <p:cNvPr id="237" name="Google Shape;237;p30"/>
          <p:cNvSpPr txBox="1"/>
          <p:nvPr/>
        </p:nvSpPr>
        <p:spPr>
          <a:xfrm>
            <a:off x="457204" y="1953650"/>
            <a:ext cx="4203600" cy="1326487"/>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Clr>
                <a:schemeClr val="dk1"/>
              </a:buClr>
              <a:buSzPts val="1100"/>
              <a:buFont typeface="Arial"/>
              <a:buNone/>
            </a:pPr>
            <a:r>
              <a:rPr lang="en" dirty="0">
                <a:solidFill>
                  <a:srgbClr val="070438"/>
                </a:solidFill>
                <a:latin typeface="Public Sans"/>
                <a:ea typeface="Public Sans"/>
                <a:cs typeface="Public Sans"/>
                <a:sym typeface="Public Sans"/>
              </a:rPr>
              <a:t>We must re-imagine the experience with a holistic mindset for </a:t>
            </a:r>
            <a:r>
              <a:rPr lang="en" b="1" dirty="0">
                <a:solidFill>
                  <a:srgbClr val="070438"/>
                </a:solidFill>
                <a:latin typeface="Public Sans"/>
                <a:ea typeface="Public Sans"/>
                <a:cs typeface="Public Sans"/>
                <a:sym typeface="Public Sans"/>
              </a:rPr>
              <a:t>In-Person</a:t>
            </a:r>
            <a:r>
              <a:rPr lang="en" dirty="0">
                <a:solidFill>
                  <a:srgbClr val="070438"/>
                </a:solidFill>
                <a:latin typeface="Public Sans"/>
                <a:ea typeface="Public Sans"/>
                <a:cs typeface="Public Sans"/>
                <a:sym typeface="Public Sans"/>
              </a:rPr>
              <a:t>, </a:t>
            </a:r>
            <a:r>
              <a:rPr lang="en" b="1" dirty="0">
                <a:solidFill>
                  <a:srgbClr val="070438"/>
                </a:solidFill>
                <a:latin typeface="Public Sans"/>
                <a:ea typeface="Public Sans"/>
                <a:cs typeface="Public Sans"/>
                <a:sym typeface="Public Sans"/>
              </a:rPr>
              <a:t>Virtual</a:t>
            </a:r>
            <a:r>
              <a:rPr lang="en" dirty="0">
                <a:solidFill>
                  <a:srgbClr val="070438"/>
                </a:solidFill>
                <a:latin typeface="Public Sans"/>
                <a:ea typeface="Public Sans"/>
                <a:cs typeface="Public Sans"/>
                <a:sym typeface="Public Sans"/>
              </a:rPr>
              <a:t>, and </a:t>
            </a:r>
            <a:r>
              <a:rPr lang="en" b="1" dirty="0">
                <a:solidFill>
                  <a:srgbClr val="070438"/>
                </a:solidFill>
                <a:latin typeface="Public Sans"/>
                <a:ea typeface="Public Sans"/>
                <a:cs typeface="Public Sans"/>
                <a:sym typeface="Public Sans"/>
              </a:rPr>
              <a:t>Hybrid</a:t>
            </a:r>
            <a:r>
              <a:rPr lang="en" dirty="0">
                <a:solidFill>
                  <a:srgbClr val="070438"/>
                </a:solidFill>
                <a:latin typeface="Public Sans"/>
                <a:ea typeface="Public Sans"/>
                <a:cs typeface="Public Sans"/>
                <a:sym typeface="Public Sans"/>
              </a:rPr>
              <a:t> events</a:t>
            </a:r>
            <a:endParaRPr dirty="0">
              <a:solidFill>
                <a:srgbClr val="070438"/>
              </a:solidFill>
              <a:latin typeface="Public Sans"/>
              <a:ea typeface="Public Sans"/>
              <a:cs typeface="Public Sans"/>
              <a:sym typeface="Public Sans"/>
            </a:endParaRPr>
          </a:p>
          <a:p>
            <a:pPr marL="0" lvl="0" indent="0" algn="l" rtl="0">
              <a:lnSpc>
                <a:spcPct val="100000"/>
              </a:lnSpc>
              <a:spcBef>
                <a:spcPts val="0"/>
              </a:spcBef>
              <a:spcAft>
                <a:spcPts val="0"/>
              </a:spcAft>
              <a:buClr>
                <a:schemeClr val="dk1"/>
              </a:buClr>
              <a:buSzPts val="1100"/>
              <a:buFont typeface="Arial"/>
              <a:buNone/>
            </a:pPr>
            <a:endParaRPr dirty="0">
              <a:solidFill>
                <a:srgbClr val="070438"/>
              </a:solidFill>
              <a:latin typeface="Public Sans"/>
              <a:ea typeface="Public Sans"/>
              <a:cs typeface="Public Sans"/>
              <a:sym typeface="Public Sans"/>
            </a:endParaRPr>
          </a:p>
          <a:p>
            <a:pPr marL="0" lvl="0" indent="0" algn="l" rtl="0">
              <a:lnSpc>
                <a:spcPct val="100000"/>
              </a:lnSpc>
              <a:spcBef>
                <a:spcPts val="0"/>
              </a:spcBef>
              <a:spcAft>
                <a:spcPts val="0"/>
              </a:spcAft>
              <a:buNone/>
            </a:pPr>
            <a:endParaRPr dirty="0">
              <a:solidFill>
                <a:srgbClr val="070438"/>
              </a:solidFill>
              <a:latin typeface="Public Sans"/>
              <a:ea typeface="Public Sans"/>
              <a:cs typeface="Public Sans"/>
              <a:sym typeface="Public Sans"/>
            </a:endParaRPr>
          </a:p>
        </p:txBody>
      </p:sp>
      <p:grpSp>
        <p:nvGrpSpPr>
          <p:cNvPr id="238" name="Google Shape;238;p30"/>
          <p:cNvGrpSpPr/>
          <p:nvPr/>
        </p:nvGrpSpPr>
        <p:grpSpPr>
          <a:xfrm>
            <a:off x="4885097" y="1883026"/>
            <a:ext cx="3801703" cy="2698024"/>
            <a:chOff x="4885097" y="1883026"/>
            <a:chExt cx="3801703" cy="2698024"/>
          </a:xfrm>
        </p:grpSpPr>
        <p:pic>
          <p:nvPicPr>
            <p:cNvPr id="239" name="Google Shape;239;p30"/>
            <p:cNvPicPr preferRelativeResize="0"/>
            <p:nvPr/>
          </p:nvPicPr>
          <p:blipFill>
            <a:blip r:embed="rId3">
              <a:alphaModFix/>
            </a:blip>
            <a:stretch>
              <a:fillRect/>
            </a:stretch>
          </p:blipFill>
          <p:spPr>
            <a:xfrm>
              <a:off x="4887402" y="3316562"/>
              <a:ext cx="2582699" cy="1262737"/>
            </a:xfrm>
            <a:prstGeom prst="rect">
              <a:avLst/>
            </a:prstGeom>
            <a:noFill/>
            <a:ln>
              <a:noFill/>
            </a:ln>
          </p:spPr>
        </p:pic>
        <p:pic>
          <p:nvPicPr>
            <p:cNvPr id="240" name="Google Shape;240;p30"/>
            <p:cNvPicPr preferRelativeResize="0"/>
            <p:nvPr/>
          </p:nvPicPr>
          <p:blipFill>
            <a:blip r:embed="rId4">
              <a:alphaModFix/>
            </a:blip>
            <a:stretch>
              <a:fillRect/>
            </a:stretch>
          </p:blipFill>
          <p:spPr>
            <a:xfrm>
              <a:off x="4885100" y="1900235"/>
              <a:ext cx="1306715" cy="1262732"/>
            </a:xfrm>
            <a:prstGeom prst="rect">
              <a:avLst/>
            </a:prstGeom>
            <a:noFill/>
            <a:ln>
              <a:noFill/>
            </a:ln>
          </p:spPr>
        </p:pic>
        <p:pic>
          <p:nvPicPr>
            <p:cNvPr id="241" name="Google Shape;241;p30"/>
            <p:cNvPicPr preferRelativeResize="0"/>
            <p:nvPr/>
          </p:nvPicPr>
          <p:blipFill>
            <a:blip r:embed="rId5">
              <a:alphaModFix/>
            </a:blip>
            <a:stretch>
              <a:fillRect/>
            </a:stretch>
          </p:blipFill>
          <p:spPr>
            <a:xfrm>
              <a:off x="6170686" y="1883026"/>
              <a:ext cx="2500444" cy="1570050"/>
            </a:xfrm>
            <a:prstGeom prst="rect">
              <a:avLst/>
            </a:prstGeom>
            <a:noFill/>
            <a:ln>
              <a:noFill/>
            </a:ln>
          </p:spPr>
        </p:pic>
        <p:pic>
          <p:nvPicPr>
            <p:cNvPr id="242" name="Google Shape;242;p30"/>
            <p:cNvPicPr preferRelativeResize="0"/>
            <p:nvPr/>
          </p:nvPicPr>
          <p:blipFill>
            <a:blip r:embed="rId6">
              <a:alphaModFix/>
            </a:blip>
            <a:stretch>
              <a:fillRect/>
            </a:stretch>
          </p:blipFill>
          <p:spPr>
            <a:xfrm>
              <a:off x="4885097" y="1902184"/>
              <a:ext cx="1306713" cy="1262733"/>
            </a:xfrm>
            <a:prstGeom prst="rect">
              <a:avLst/>
            </a:prstGeom>
            <a:noFill/>
            <a:ln>
              <a:noFill/>
            </a:ln>
          </p:spPr>
        </p:pic>
        <p:sp>
          <p:nvSpPr>
            <p:cNvPr id="243" name="Google Shape;243;p30"/>
            <p:cNvSpPr txBox="1"/>
            <p:nvPr/>
          </p:nvSpPr>
          <p:spPr>
            <a:xfrm>
              <a:off x="4887400" y="1902152"/>
              <a:ext cx="1283400" cy="753900"/>
            </a:xfrm>
            <a:prstGeom prst="rect">
              <a:avLst/>
            </a:prstGeom>
            <a:noFill/>
            <a:ln>
              <a:noFill/>
            </a:ln>
          </p:spPr>
          <p:txBody>
            <a:bodyPr spcFirstLastPara="1" wrap="square" lIns="45725" tIns="45725" rIns="45725" bIns="45725" anchor="ctr" anchorCtr="0">
              <a:noAutofit/>
            </a:bodyPr>
            <a:lstStyle/>
            <a:p>
              <a:pPr marL="0" lvl="0" indent="0" algn="ctr" rtl="0">
                <a:lnSpc>
                  <a:spcPct val="80000"/>
                </a:lnSpc>
                <a:spcBef>
                  <a:spcPts val="0"/>
                </a:spcBef>
                <a:spcAft>
                  <a:spcPts val="0"/>
                </a:spcAft>
                <a:buNone/>
              </a:pPr>
              <a:r>
                <a:rPr lang="en" sz="1200">
                  <a:solidFill>
                    <a:srgbClr val="FFFFFF"/>
                  </a:solidFill>
                  <a:latin typeface="Public Sans Thin"/>
                  <a:ea typeface="Public Sans Thin"/>
                  <a:cs typeface="Public Sans Thin"/>
                  <a:sym typeface="Public Sans Thin"/>
                </a:rPr>
                <a:t>Hybrid</a:t>
              </a:r>
              <a:endParaRPr sz="1200">
                <a:solidFill>
                  <a:srgbClr val="FFFFFF"/>
                </a:solidFill>
                <a:latin typeface="Public Sans Thin"/>
                <a:ea typeface="Public Sans Thin"/>
                <a:cs typeface="Public Sans Thin"/>
                <a:sym typeface="Public Sans Thin"/>
              </a:endParaRPr>
            </a:p>
          </p:txBody>
        </p:sp>
        <p:pic>
          <p:nvPicPr>
            <p:cNvPr id="244" name="Google Shape;244;p30"/>
            <p:cNvPicPr preferRelativeResize="0"/>
            <p:nvPr/>
          </p:nvPicPr>
          <p:blipFill>
            <a:blip r:embed="rId7">
              <a:alphaModFix/>
            </a:blip>
            <a:stretch>
              <a:fillRect/>
            </a:stretch>
          </p:blipFill>
          <p:spPr>
            <a:xfrm>
              <a:off x="7762775" y="3083150"/>
              <a:ext cx="924025" cy="1497825"/>
            </a:xfrm>
            <a:prstGeom prst="rect">
              <a:avLst/>
            </a:prstGeom>
            <a:noFill/>
            <a:ln>
              <a:noFill/>
            </a:ln>
          </p:spPr>
        </p:pic>
        <p:sp>
          <p:nvSpPr>
            <p:cNvPr id="245" name="Google Shape;245;p30"/>
            <p:cNvSpPr txBox="1"/>
            <p:nvPr/>
          </p:nvSpPr>
          <p:spPr>
            <a:xfrm>
              <a:off x="7762775" y="3083150"/>
              <a:ext cx="924000" cy="1497900"/>
            </a:xfrm>
            <a:prstGeom prst="rect">
              <a:avLst/>
            </a:prstGeom>
            <a:noFill/>
            <a:ln>
              <a:noFill/>
            </a:ln>
          </p:spPr>
          <p:txBody>
            <a:bodyPr spcFirstLastPara="1" wrap="square" lIns="45725" tIns="45725" rIns="45725" bIns="45725" anchor="ctr" anchorCtr="0">
              <a:noAutofit/>
            </a:bodyPr>
            <a:lstStyle/>
            <a:p>
              <a:pPr marL="0" lvl="0" indent="0" algn="ctr" rtl="0">
                <a:lnSpc>
                  <a:spcPct val="80000"/>
                </a:lnSpc>
                <a:spcBef>
                  <a:spcPts val="0"/>
                </a:spcBef>
                <a:spcAft>
                  <a:spcPts val="0"/>
                </a:spcAft>
                <a:buNone/>
              </a:pPr>
              <a:r>
                <a:rPr lang="en" sz="1200">
                  <a:solidFill>
                    <a:srgbClr val="FFFFFF"/>
                  </a:solidFill>
                  <a:latin typeface="Public Sans Thin"/>
                  <a:ea typeface="Public Sans Thin"/>
                  <a:cs typeface="Public Sans Thin"/>
                  <a:sym typeface="Public Sans Thin"/>
                </a:rPr>
                <a:t>Virtual</a:t>
              </a:r>
              <a:endParaRPr sz="1200">
                <a:solidFill>
                  <a:srgbClr val="FFFFFF"/>
                </a:solidFill>
                <a:latin typeface="Public Sans Thin"/>
                <a:ea typeface="Public Sans Thin"/>
                <a:cs typeface="Public Sans Thin"/>
                <a:sym typeface="Public Sans Thin"/>
              </a:endParaRPr>
            </a:p>
          </p:txBody>
        </p:sp>
        <p:pic>
          <p:nvPicPr>
            <p:cNvPr id="246" name="Google Shape;246;p30"/>
            <p:cNvPicPr preferRelativeResize="0"/>
            <p:nvPr/>
          </p:nvPicPr>
          <p:blipFill>
            <a:blip r:embed="rId8">
              <a:alphaModFix/>
            </a:blip>
            <a:stretch>
              <a:fillRect/>
            </a:stretch>
          </p:blipFill>
          <p:spPr>
            <a:xfrm>
              <a:off x="6175510" y="3674563"/>
              <a:ext cx="1511188" cy="781024"/>
            </a:xfrm>
            <a:prstGeom prst="rect">
              <a:avLst/>
            </a:prstGeom>
            <a:noFill/>
            <a:ln>
              <a:noFill/>
            </a:ln>
          </p:spPr>
        </p:pic>
        <p:sp>
          <p:nvSpPr>
            <p:cNvPr id="247" name="Google Shape;247;p30"/>
            <p:cNvSpPr txBox="1"/>
            <p:nvPr/>
          </p:nvSpPr>
          <p:spPr>
            <a:xfrm>
              <a:off x="6175450" y="3674559"/>
              <a:ext cx="1511100" cy="780900"/>
            </a:xfrm>
            <a:prstGeom prst="rect">
              <a:avLst/>
            </a:prstGeom>
            <a:noFill/>
            <a:ln>
              <a:noFill/>
            </a:ln>
          </p:spPr>
          <p:txBody>
            <a:bodyPr spcFirstLastPara="1" wrap="square" lIns="45725" tIns="45725" rIns="45725" bIns="45725" anchor="ctr" anchorCtr="0">
              <a:noAutofit/>
            </a:bodyPr>
            <a:lstStyle/>
            <a:p>
              <a:pPr marL="0" lvl="0" indent="0" algn="ctr" rtl="0">
                <a:lnSpc>
                  <a:spcPct val="80000"/>
                </a:lnSpc>
                <a:spcBef>
                  <a:spcPts val="0"/>
                </a:spcBef>
                <a:spcAft>
                  <a:spcPts val="0"/>
                </a:spcAft>
                <a:buNone/>
              </a:pPr>
              <a:r>
                <a:rPr lang="en" sz="1200">
                  <a:solidFill>
                    <a:srgbClr val="FFFFFF"/>
                  </a:solidFill>
                  <a:latin typeface="Public Sans Thin"/>
                  <a:ea typeface="Public Sans Thin"/>
                  <a:cs typeface="Public Sans Thin"/>
                  <a:sym typeface="Public Sans Thin"/>
                </a:rPr>
                <a:t>In-Person</a:t>
              </a:r>
              <a:endParaRPr sz="1200">
                <a:solidFill>
                  <a:srgbClr val="FFFFFF"/>
                </a:solidFill>
                <a:latin typeface="Public Sans Thin"/>
                <a:ea typeface="Public Sans Thin"/>
                <a:cs typeface="Public Sans Thin"/>
                <a:sym typeface="Public Sans Thin"/>
              </a:endParaRPr>
            </a:p>
          </p:txBody>
        </p:sp>
      </p:grpSp>
      <p:sp>
        <p:nvSpPr>
          <p:cNvPr id="15" name="Google Shape;261;p60">
            <a:extLst>
              <a:ext uri="{FF2B5EF4-FFF2-40B4-BE49-F238E27FC236}">
                <a16:creationId xmlns:a16="http://schemas.microsoft.com/office/drawing/2014/main" id="{FCBAEE9B-7460-4AA7-AC2F-17A63793AF50}"/>
              </a:ext>
            </a:extLst>
          </p:cNvPr>
          <p:cNvSpPr txBox="1"/>
          <p:nvPr/>
        </p:nvSpPr>
        <p:spPr>
          <a:xfrm>
            <a:off x="472870" y="2746224"/>
            <a:ext cx="3614823" cy="226905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200" b="1" dirty="0">
                <a:solidFill>
                  <a:schemeClr val="dk1"/>
                </a:solidFill>
                <a:latin typeface="Public Sans" panose="020B0604020202020204" charset="0"/>
              </a:rPr>
              <a:t>1)</a:t>
            </a:r>
            <a:r>
              <a:rPr lang="en" sz="800" b="1" dirty="0">
                <a:solidFill>
                  <a:schemeClr val="dk1"/>
                </a:solidFill>
                <a:latin typeface="Public Sans" panose="020B0604020202020204" charset="0"/>
              </a:rPr>
              <a:t> </a:t>
            </a:r>
            <a:r>
              <a:rPr lang="en" sz="1200" dirty="0">
                <a:solidFill>
                  <a:schemeClr val="dk1"/>
                </a:solidFill>
                <a:latin typeface="Public Sans" panose="020B0604020202020204" charset="0"/>
              </a:rPr>
              <a:t>A seamless integration of technology to facilitate participation between a live and virtual audience</a:t>
            </a:r>
            <a:endParaRPr sz="1200" dirty="0">
              <a:solidFill>
                <a:schemeClr val="dk1"/>
              </a:solidFill>
              <a:latin typeface="Public Sans" panose="020B0604020202020204" charset="0"/>
            </a:endParaRPr>
          </a:p>
          <a:p>
            <a:pPr marL="0" lvl="0" indent="0" algn="l" rtl="0">
              <a:lnSpc>
                <a:spcPct val="115000"/>
              </a:lnSpc>
              <a:spcBef>
                <a:spcPts val="1200"/>
              </a:spcBef>
              <a:spcAft>
                <a:spcPts val="0"/>
              </a:spcAft>
              <a:buNone/>
            </a:pPr>
            <a:r>
              <a:rPr lang="en" sz="1200" b="1" dirty="0">
                <a:solidFill>
                  <a:schemeClr val="dk1"/>
                </a:solidFill>
                <a:latin typeface="Public Sans" panose="020B0604020202020204" charset="0"/>
              </a:rPr>
              <a:t>2)</a:t>
            </a:r>
            <a:r>
              <a:rPr lang="en" sz="800" b="1" dirty="0">
                <a:solidFill>
                  <a:schemeClr val="dk1"/>
                </a:solidFill>
                <a:latin typeface="Public Sans" panose="020B0604020202020204" charset="0"/>
              </a:rPr>
              <a:t>  </a:t>
            </a:r>
            <a:r>
              <a:rPr lang="en" sz="1200" dirty="0">
                <a:solidFill>
                  <a:schemeClr val="dk1"/>
                </a:solidFill>
                <a:latin typeface="Public Sans" panose="020B0604020202020204" charset="0"/>
              </a:rPr>
              <a:t>An experience that caters to all audiences in a viewer-friendly way</a:t>
            </a:r>
            <a:endParaRPr sz="1200" dirty="0">
              <a:solidFill>
                <a:schemeClr val="dk1"/>
              </a:solidFill>
              <a:latin typeface="Public Sans" panose="020B0604020202020204" charset="0"/>
            </a:endParaRPr>
          </a:p>
          <a:p>
            <a:pPr marL="0" lvl="0" indent="0" algn="l" rtl="0">
              <a:lnSpc>
                <a:spcPct val="115000"/>
              </a:lnSpc>
              <a:spcBef>
                <a:spcPts val="1200"/>
              </a:spcBef>
              <a:spcAft>
                <a:spcPts val="1200"/>
              </a:spcAft>
              <a:buNone/>
            </a:pPr>
            <a:r>
              <a:rPr lang="en" sz="1200" b="1" dirty="0">
                <a:solidFill>
                  <a:schemeClr val="dk1"/>
                </a:solidFill>
                <a:latin typeface="Public Sans" panose="020B0604020202020204" charset="0"/>
              </a:rPr>
              <a:t>3)</a:t>
            </a:r>
            <a:r>
              <a:rPr lang="en" sz="800" b="1" dirty="0">
                <a:solidFill>
                  <a:schemeClr val="dk1"/>
                </a:solidFill>
                <a:latin typeface="Public Sans" panose="020B0604020202020204" charset="0"/>
              </a:rPr>
              <a:t> </a:t>
            </a:r>
            <a:r>
              <a:rPr lang="en" sz="1200" dirty="0">
                <a:solidFill>
                  <a:schemeClr val="dk1"/>
                </a:solidFill>
                <a:latin typeface="Public Sans" panose="020B0604020202020204" charset="0"/>
              </a:rPr>
              <a:t>Putting your live + online audience on the same level</a:t>
            </a:r>
            <a:endParaRPr sz="1200" dirty="0">
              <a:solidFill>
                <a:schemeClr val="dk1"/>
              </a:solidFill>
              <a:latin typeface="Public Sans" panose="020B060402020202020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2"/>
          <p:cNvSpPr txBox="1">
            <a:spLocks noGrp="1"/>
          </p:cNvSpPr>
          <p:nvPr>
            <p:ph type="subTitle" idx="1"/>
          </p:nvPr>
        </p:nvSpPr>
        <p:spPr>
          <a:xfrm>
            <a:off x="443400" y="457200"/>
            <a:ext cx="5424000" cy="254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Q&amp;A</a:t>
            </a:r>
            <a:endParaRPr/>
          </a:p>
        </p:txBody>
      </p:sp>
      <p:sp>
        <p:nvSpPr>
          <p:cNvPr id="402" name="Google Shape;402;p42"/>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4106" name="Picture 10" descr="Download Free png FREQUENTLY ASKED QUESTIONS - DLPNG.com">
            <a:extLst>
              <a:ext uri="{FF2B5EF4-FFF2-40B4-BE49-F238E27FC236}">
                <a16:creationId xmlns:a16="http://schemas.microsoft.com/office/drawing/2014/main" id="{6AA660C4-B4E4-40B3-A0B2-01DF1C185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71" y="798093"/>
            <a:ext cx="7445207" cy="43740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70438"/>
        </a:solidFill>
        <a:effectLst/>
      </p:bgPr>
    </p:bg>
    <p:spTree>
      <p:nvGrpSpPr>
        <p:cNvPr id="1" name="Shape 406"/>
        <p:cNvGrpSpPr/>
        <p:nvPr/>
      </p:nvGrpSpPr>
      <p:grpSpPr>
        <a:xfrm>
          <a:off x="0" y="0"/>
          <a:ext cx="0" cy="0"/>
          <a:chOff x="0" y="0"/>
          <a:chExt cx="0" cy="0"/>
        </a:xfrm>
      </p:grpSpPr>
      <p:sp>
        <p:nvSpPr>
          <p:cNvPr id="407" name="Google Shape;407;p43"/>
          <p:cNvSpPr txBox="1"/>
          <p:nvPr/>
        </p:nvSpPr>
        <p:spPr>
          <a:xfrm>
            <a:off x="6408742" y="4787199"/>
            <a:ext cx="2041500" cy="92400"/>
          </a:xfrm>
          <a:prstGeom prst="rect">
            <a:avLst/>
          </a:prstGeom>
          <a:noFill/>
          <a:ln>
            <a:noFill/>
          </a:ln>
        </p:spPr>
        <p:txBody>
          <a:bodyPr spcFirstLastPara="1" wrap="square" lIns="0" tIns="0" rIns="0" bIns="0" anchor="t" anchorCtr="0">
            <a:spAutoFit/>
          </a:bodyPr>
          <a:lstStyle/>
          <a:p>
            <a:pPr marL="0" lvl="0" indent="0" algn="r" rtl="0">
              <a:lnSpc>
                <a:spcPct val="75000"/>
              </a:lnSpc>
              <a:spcBef>
                <a:spcPts val="0"/>
              </a:spcBef>
              <a:spcAft>
                <a:spcPts val="0"/>
              </a:spcAft>
              <a:buNone/>
            </a:pPr>
            <a:r>
              <a:rPr lang="en" sz="800">
                <a:solidFill>
                  <a:srgbClr val="FFFFFF"/>
                </a:solidFill>
                <a:latin typeface="Public Sans Thin"/>
                <a:ea typeface="Public Sans Thin"/>
                <a:cs typeface="Public Sans Thin"/>
                <a:sym typeface="Public Sans Thin"/>
              </a:rPr>
              <a:t>Confidential © Bizzabo 2021</a:t>
            </a:r>
            <a:endParaRPr sz="800">
              <a:solidFill>
                <a:srgbClr val="FFFFFF"/>
              </a:solidFill>
              <a:latin typeface="Public Sans Thin"/>
              <a:ea typeface="Public Sans Thin"/>
              <a:cs typeface="Public Sans Thin"/>
              <a:sym typeface="Public Sans Thin"/>
            </a:endParaRPr>
          </a:p>
        </p:txBody>
      </p:sp>
      <p:sp>
        <p:nvSpPr>
          <p:cNvPr id="410" name="Google Shape;410;p43"/>
          <p:cNvSpPr txBox="1">
            <a:spLocks noGrp="1"/>
          </p:cNvSpPr>
          <p:nvPr>
            <p:ph type="sldNum" idx="4294967295"/>
          </p:nvPr>
        </p:nvSpPr>
        <p:spPr>
          <a:xfrm>
            <a:off x="8498550" y="4764857"/>
            <a:ext cx="188100" cy="123000"/>
          </a:xfrm>
          <a:prstGeom prst="rect">
            <a:avLst/>
          </a:prstGeom>
        </p:spPr>
        <p:txBody>
          <a:bodyPr spcFirstLastPara="1" wrap="square" lIns="0" tIns="0" rIns="0" bIns="0" anchor="t" anchorCtr="0">
            <a:sp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8"/>
          <p:cNvPicPr preferRelativeResize="0"/>
          <p:nvPr/>
        </p:nvPicPr>
        <p:blipFill rotWithShape="1">
          <a:blip r:embed="rId3">
            <a:alphaModFix/>
          </a:blip>
          <a:srcRect l="25000" t="18643" r="25000" b="3413"/>
          <a:stretch/>
        </p:blipFill>
        <p:spPr>
          <a:xfrm flipH="1">
            <a:off x="4534678" y="1"/>
            <a:ext cx="4609322" cy="5143499"/>
          </a:xfrm>
          <a:prstGeom prst="rect">
            <a:avLst/>
          </a:prstGeom>
          <a:ln w="9525" cap="sq">
            <a:solidFill>
              <a:schemeClr val="bg1"/>
            </a:solidFill>
            <a:miter lim="800000"/>
          </a:ln>
          <a:effectLst>
            <a:outerShdw blurRad="57150" dist="50800" dir="2700000" algn="tl" rotWithShape="0">
              <a:srgbClr val="000000">
                <a:alpha val="40000"/>
              </a:srgbClr>
            </a:outerShdw>
          </a:effectLst>
        </p:spPr>
      </p:pic>
      <p:sp>
        <p:nvSpPr>
          <p:cNvPr id="212" name="Google Shape;212;p28"/>
          <p:cNvSpPr txBox="1">
            <a:spLocks noGrp="1"/>
          </p:cNvSpPr>
          <p:nvPr>
            <p:ph type="subTitle" idx="1"/>
          </p:nvPr>
        </p:nvSpPr>
        <p:spPr>
          <a:xfrm>
            <a:off x="443400" y="457200"/>
            <a:ext cx="3751800" cy="3490186"/>
          </a:xfrm>
          <a:prstGeom prst="rect">
            <a:avLst/>
          </a:prstGeom>
        </p:spPr>
        <p:txBody>
          <a:bodyPr spcFirstLastPara="1" wrap="square" lIns="0" tIns="0" rIns="0" bIns="0" anchor="t" anchorCtr="0">
            <a:spAutoFit/>
          </a:bodyPr>
          <a:lstStyle/>
          <a:p>
            <a:pPr marL="0" lvl="0" indent="0" algn="l" rtl="0">
              <a:lnSpc>
                <a:spcPct val="90000"/>
              </a:lnSpc>
              <a:spcBef>
                <a:spcPts val="0"/>
              </a:spcBef>
              <a:spcAft>
                <a:spcPts val="0"/>
              </a:spcAft>
              <a:buNone/>
            </a:pPr>
            <a:r>
              <a:rPr lang="en" sz="3600" dirty="0"/>
              <a:t>Unleash the Power of Professional Events </a:t>
            </a:r>
            <a:r>
              <a:rPr lang="en" sz="3600" dirty="0">
                <a:solidFill>
                  <a:srgbClr val="39A8E0"/>
                </a:solidFill>
              </a:rPr>
              <a:t>to Create Impactful &amp; Rewarding Experiences</a:t>
            </a:r>
            <a:endParaRPr sz="3600" dirty="0">
              <a:solidFill>
                <a:srgbClr val="39A8E0"/>
              </a:solidFill>
            </a:endParaRPr>
          </a:p>
        </p:txBody>
      </p:sp>
      <p:sp>
        <p:nvSpPr>
          <p:cNvPr id="213" name="Google Shape;213;p28"/>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solidFill>
                  <a:schemeClr val="lt1"/>
                </a:solidFill>
              </a:rPr>
              <a:t>3</a:t>
            </a:fld>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subTitle" idx="1"/>
          </p:nvPr>
        </p:nvSpPr>
        <p:spPr>
          <a:xfrm>
            <a:off x="443400" y="457200"/>
            <a:ext cx="6176100" cy="254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Experience</a:t>
            </a:r>
          </a:p>
          <a:p>
            <a:pPr marL="0" lvl="0" indent="0" algn="l" rtl="0">
              <a:spcBef>
                <a:spcPts val="0"/>
              </a:spcBef>
              <a:spcAft>
                <a:spcPts val="0"/>
              </a:spcAft>
              <a:buNone/>
            </a:pPr>
            <a:r>
              <a:rPr lang="en" dirty="0">
                <a:solidFill>
                  <a:srgbClr val="39A8E0"/>
                </a:solidFill>
              </a:rPr>
              <a:t>Economy</a:t>
            </a:r>
            <a:endParaRPr dirty="0">
              <a:solidFill>
                <a:srgbClr val="39A8E0"/>
              </a:solidFill>
            </a:endParaRPr>
          </a:p>
        </p:txBody>
      </p:sp>
      <p:sp>
        <p:nvSpPr>
          <p:cNvPr id="130" name="Google Shape;130;p23"/>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3074" name="Picture 2" descr="Millennials-Spend-on-Experiences2 - RightMind">
            <a:extLst>
              <a:ext uri="{FF2B5EF4-FFF2-40B4-BE49-F238E27FC236}">
                <a16:creationId xmlns:a16="http://schemas.microsoft.com/office/drawing/2014/main" id="{4F6F04F6-2783-4B29-BA1E-7A9C2FF5C0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6"/>
          <a:stretch/>
        </p:blipFill>
        <p:spPr bwMode="auto">
          <a:xfrm>
            <a:off x="3136577" y="375673"/>
            <a:ext cx="2946076" cy="1623056"/>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076" name="Picture 4" descr="Traveling Today And Tomorrow: Cities And Countries With More Travelers">
            <a:extLst>
              <a:ext uri="{FF2B5EF4-FFF2-40B4-BE49-F238E27FC236}">
                <a16:creationId xmlns:a16="http://schemas.microsoft.com/office/drawing/2014/main" id="{363DC416-EB69-4CE9-9945-C7AC9B9CA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46" y="375673"/>
            <a:ext cx="2688022" cy="1623056"/>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078" name="Picture 6" descr="Behind the Scenes of the Thrilling C2 Conference">
            <a:extLst>
              <a:ext uri="{FF2B5EF4-FFF2-40B4-BE49-F238E27FC236}">
                <a16:creationId xmlns:a16="http://schemas.microsoft.com/office/drawing/2014/main" id="{58F71502-5370-4734-9621-8E5DFC022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962" y="375673"/>
            <a:ext cx="2657504" cy="1623056"/>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080" name="Picture 8" descr="New Jersey Doors Off Helicopter - FlyNYON">
            <a:extLst>
              <a:ext uri="{FF2B5EF4-FFF2-40B4-BE49-F238E27FC236}">
                <a16:creationId xmlns:a16="http://schemas.microsoft.com/office/drawing/2014/main" id="{F23AE51F-71E6-4970-9E12-7CD2A2B162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4962" y="2228612"/>
            <a:ext cx="2657504" cy="1623058"/>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082" name="Picture 10" descr="Singapore&amp;#39;s Instagramable spots are so Crazy Rich Asian-fabulous you&amp;#39;ll be  snapping selfies for days | South China Morning Post">
            <a:extLst>
              <a:ext uri="{FF2B5EF4-FFF2-40B4-BE49-F238E27FC236}">
                <a16:creationId xmlns:a16="http://schemas.microsoft.com/office/drawing/2014/main" id="{B0EA2E1E-4AF0-40E9-9C27-1858164C53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6577" y="2228612"/>
            <a:ext cx="2946076" cy="1623056"/>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086" name="Picture 14" descr="Black and Latina Women Focus on Self-Care During Pandemic">
            <a:extLst>
              <a:ext uri="{FF2B5EF4-FFF2-40B4-BE49-F238E27FC236}">
                <a16:creationId xmlns:a16="http://schemas.microsoft.com/office/drawing/2014/main" id="{B029210E-A589-4E6C-AC73-D81ADB3EEF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246" y="2215670"/>
            <a:ext cx="2688022" cy="1636680"/>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6" name="Google Shape;142;p25">
            <a:extLst>
              <a:ext uri="{FF2B5EF4-FFF2-40B4-BE49-F238E27FC236}">
                <a16:creationId xmlns:a16="http://schemas.microsoft.com/office/drawing/2014/main" id="{464743D5-67E3-44F5-82EF-9F4F6AE377AA}"/>
              </a:ext>
            </a:extLst>
          </p:cNvPr>
          <p:cNvSpPr txBox="1"/>
          <p:nvPr/>
        </p:nvSpPr>
        <p:spPr>
          <a:xfrm>
            <a:off x="192207" y="4244916"/>
            <a:ext cx="8795187" cy="213520"/>
          </a:xfrm>
          <a:prstGeom prst="rect">
            <a:avLst/>
          </a:prstGeom>
          <a:noFill/>
          <a:ln>
            <a:noFill/>
          </a:ln>
        </p:spPr>
        <p:txBody>
          <a:bodyPr spcFirstLastPara="1" wrap="square" lIns="0" tIns="0" rIns="0" bIns="0" anchor="t" anchorCtr="0">
            <a:spAutoFit/>
          </a:bodyPr>
          <a:lstStyle/>
          <a:p>
            <a:pPr marL="0" lvl="0" indent="0" algn="ctr" rtl="0">
              <a:lnSpc>
                <a:spcPct val="75000"/>
              </a:lnSpc>
              <a:spcBef>
                <a:spcPts val="0"/>
              </a:spcBef>
              <a:spcAft>
                <a:spcPts val="0"/>
              </a:spcAft>
              <a:buClr>
                <a:schemeClr val="dk1"/>
              </a:buClr>
              <a:buSzPts val="1100"/>
              <a:buFont typeface="Arial"/>
              <a:buNone/>
            </a:pPr>
            <a:r>
              <a:rPr lang="en" sz="1850" dirty="0">
                <a:solidFill>
                  <a:srgbClr val="39A8E0"/>
                </a:solidFill>
                <a:latin typeface="Public Sans Thin"/>
                <a:ea typeface="Public Sans Thin"/>
                <a:cs typeface="Public Sans Thin"/>
                <a:sym typeface="Public Sans Thin"/>
              </a:rPr>
              <a:t>Status </a:t>
            </a:r>
            <a:r>
              <a:rPr lang="en" sz="1850" dirty="0">
                <a:solidFill>
                  <a:schemeClr val="tx1"/>
                </a:solidFill>
                <a:latin typeface="Public Sans Thin"/>
                <a:ea typeface="Public Sans Thin"/>
                <a:cs typeface="Public Sans Thin"/>
                <a:sym typeface="Public Sans Thin"/>
              </a:rPr>
              <a:t>∙</a:t>
            </a:r>
            <a:r>
              <a:rPr lang="en" sz="1850" dirty="0">
                <a:solidFill>
                  <a:srgbClr val="39A8E0"/>
                </a:solidFill>
                <a:latin typeface="Public Sans Thin"/>
                <a:ea typeface="Public Sans Thin"/>
                <a:cs typeface="Public Sans Thin"/>
                <a:sym typeface="Public Sans Thin"/>
              </a:rPr>
              <a:t> Well Being </a:t>
            </a:r>
            <a:r>
              <a:rPr lang="en" sz="1850" dirty="0">
                <a:solidFill>
                  <a:schemeClr val="tx1"/>
                </a:solidFill>
                <a:latin typeface="Public Sans Thin"/>
                <a:ea typeface="Public Sans Thin"/>
                <a:cs typeface="Public Sans Thin"/>
                <a:sym typeface="Public Sans Thin"/>
              </a:rPr>
              <a:t>∙</a:t>
            </a:r>
            <a:r>
              <a:rPr lang="en" sz="1850" dirty="0">
                <a:solidFill>
                  <a:srgbClr val="39A8E0"/>
                </a:solidFill>
                <a:latin typeface="Public Sans Thin"/>
                <a:ea typeface="Public Sans Thin"/>
                <a:cs typeface="Public Sans Thin"/>
                <a:sym typeface="Public Sans Thin"/>
              </a:rPr>
              <a:t> Usability </a:t>
            </a:r>
            <a:r>
              <a:rPr lang="en" sz="1850" dirty="0">
                <a:solidFill>
                  <a:schemeClr val="tx1"/>
                </a:solidFill>
                <a:latin typeface="Public Sans Thin"/>
                <a:ea typeface="Public Sans Thin"/>
                <a:cs typeface="Public Sans Thin"/>
                <a:sym typeface="Public Sans Thin"/>
              </a:rPr>
              <a:t>∙</a:t>
            </a:r>
            <a:r>
              <a:rPr lang="en" sz="1850" dirty="0">
                <a:solidFill>
                  <a:srgbClr val="39A8E0"/>
                </a:solidFill>
                <a:latin typeface="Public Sans Thin"/>
                <a:ea typeface="Public Sans Thin"/>
                <a:cs typeface="Public Sans Thin"/>
                <a:sym typeface="Public Sans Thin"/>
              </a:rPr>
              <a:t> Luxury </a:t>
            </a:r>
            <a:r>
              <a:rPr lang="en" sz="1850" dirty="0">
                <a:solidFill>
                  <a:schemeClr val="tx1"/>
                </a:solidFill>
                <a:latin typeface="Public Sans Thin"/>
                <a:ea typeface="Public Sans Thin"/>
                <a:cs typeface="Public Sans Thin"/>
                <a:sym typeface="Public Sans Thin"/>
              </a:rPr>
              <a:t>∙</a:t>
            </a:r>
            <a:r>
              <a:rPr lang="en" sz="1850" dirty="0">
                <a:solidFill>
                  <a:srgbClr val="39A8E0"/>
                </a:solidFill>
                <a:latin typeface="Public Sans Thin"/>
                <a:ea typeface="Public Sans Thin"/>
                <a:cs typeface="Public Sans Thin"/>
                <a:sym typeface="Public Sans Thin"/>
              </a:rPr>
              <a:t> Transformative </a:t>
            </a:r>
            <a:r>
              <a:rPr lang="en" sz="1850" dirty="0">
                <a:solidFill>
                  <a:schemeClr val="tx1"/>
                </a:solidFill>
                <a:latin typeface="Public Sans Thin"/>
                <a:ea typeface="Public Sans Thin"/>
                <a:cs typeface="Public Sans Thin"/>
                <a:sym typeface="Public Sans Thin"/>
              </a:rPr>
              <a:t>∙</a:t>
            </a:r>
            <a:r>
              <a:rPr lang="en" sz="1850" dirty="0">
                <a:solidFill>
                  <a:srgbClr val="39A8E0"/>
                </a:solidFill>
                <a:latin typeface="Public Sans Thin"/>
                <a:ea typeface="Public Sans Thin"/>
                <a:cs typeface="Public Sans Thin"/>
                <a:sym typeface="Public Sans Thin"/>
              </a:rPr>
              <a:t> Culture </a:t>
            </a:r>
            <a:r>
              <a:rPr lang="en" sz="1850" dirty="0">
                <a:solidFill>
                  <a:schemeClr val="tx1"/>
                </a:solidFill>
                <a:latin typeface="Public Sans Thin"/>
                <a:ea typeface="Public Sans Thin"/>
                <a:cs typeface="Public Sans Thin"/>
                <a:sym typeface="Public Sans Thin"/>
              </a:rPr>
              <a:t>∙</a:t>
            </a:r>
            <a:r>
              <a:rPr lang="en" sz="1850" dirty="0">
                <a:solidFill>
                  <a:srgbClr val="39A8E0"/>
                </a:solidFill>
                <a:latin typeface="Public Sans Thin"/>
                <a:ea typeface="Public Sans Thin"/>
                <a:cs typeface="Public Sans Thin"/>
                <a:sym typeface="Public Sans Thin"/>
              </a:rPr>
              <a:t> Peak Moments</a:t>
            </a:r>
            <a:endParaRPr sz="1850" dirty="0">
              <a:solidFill>
                <a:srgbClr val="070438"/>
              </a:solidFill>
              <a:latin typeface="Public Sans Thin"/>
              <a:ea typeface="Public Sans Thin"/>
              <a:cs typeface="Public Sans Thin"/>
              <a:sym typeface="Public Sans Th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subTitle" idx="1"/>
          </p:nvPr>
        </p:nvSpPr>
        <p:spPr>
          <a:xfrm>
            <a:off x="443400" y="457200"/>
            <a:ext cx="6176100" cy="254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Virtual</a:t>
            </a:r>
          </a:p>
          <a:p>
            <a:pPr marL="0" lvl="0" indent="0" algn="l" rtl="0">
              <a:spcBef>
                <a:spcPts val="0"/>
              </a:spcBef>
              <a:spcAft>
                <a:spcPts val="0"/>
              </a:spcAft>
              <a:buNone/>
            </a:pPr>
            <a:r>
              <a:rPr lang="en" dirty="0"/>
              <a:t>Experience</a:t>
            </a:r>
          </a:p>
          <a:p>
            <a:pPr marL="0" lvl="0" indent="0" algn="l" rtl="0">
              <a:spcBef>
                <a:spcPts val="0"/>
              </a:spcBef>
              <a:spcAft>
                <a:spcPts val="0"/>
              </a:spcAft>
              <a:buNone/>
            </a:pPr>
            <a:r>
              <a:rPr lang="en" dirty="0">
                <a:solidFill>
                  <a:srgbClr val="39A8E0"/>
                </a:solidFill>
              </a:rPr>
              <a:t>Economy</a:t>
            </a:r>
            <a:endParaRPr dirty="0">
              <a:solidFill>
                <a:srgbClr val="39A8E0"/>
              </a:solidFill>
            </a:endParaRPr>
          </a:p>
        </p:txBody>
      </p:sp>
      <p:sp>
        <p:nvSpPr>
          <p:cNvPr id="130" name="Google Shape;130;p23"/>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2490007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5"/>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26" name="Google Shape;142;p25">
            <a:extLst>
              <a:ext uri="{FF2B5EF4-FFF2-40B4-BE49-F238E27FC236}">
                <a16:creationId xmlns:a16="http://schemas.microsoft.com/office/drawing/2014/main" id="{464743D5-67E3-44F5-82EF-9F4F6AE377AA}"/>
              </a:ext>
            </a:extLst>
          </p:cNvPr>
          <p:cNvSpPr txBox="1"/>
          <p:nvPr/>
        </p:nvSpPr>
        <p:spPr>
          <a:xfrm>
            <a:off x="0" y="3364880"/>
            <a:ext cx="9143999" cy="854080"/>
          </a:xfrm>
          <a:prstGeom prst="rect">
            <a:avLst/>
          </a:prstGeom>
          <a:noFill/>
          <a:ln>
            <a:noFill/>
          </a:ln>
        </p:spPr>
        <p:txBody>
          <a:bodyPr spcFirstLastPara="1" wrap="square" lIns="0" tIns="0" rIns="0" bIns="0"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1850" dirty="0">
                <a:solidFill>
                  <a:schemeClr val="tx1"/>
                </a:solidFill>
                <a:latin typeface="Public Sans Thin"/>
                <a:ea typeface="Public Sans Thin"/>
                <a:cs typeface="Public Sans Thin"/>
                <a:sym typeface="Public Sans Thin"/>
              </a:rPr>
              <a:t>How will you create experiences that consumers value </a:t>
            </a:r>
          </a:p>
          <a:p>
            <a:pPr marL="0" lvl="0" indent="0" algn="ctr" rtl="0">
              <a:lnSpc>
                <a:spcPct val="150000"/>
              </a:lnSpc>
              <a:spcBef>
                <a:spcPts val="0"/>
              </a:spcBef>
              <a:spcAft>
                <a:spcPts val="0"/>
              </a:spcAft>
              <a:buClr>
                <a:schemeClr val="dk1"/>
              </a:buClr>
              <a:buSzPts val="1100"/>
              <a:buFont typeface="Arial"/>
              <a:buNone/>
            </a:pPr>
            <a:r>
              <a:rPr lang="en" sz="1850" dirty="0">
                <a:solidFill>
                  <a:schemeClr val="tx1"/>
                </a:solidFill>
                <a:latin typeface="Public Sans Thin"/>
                <a:ea typeface="Public Sans Thin"/>
                <a:cs typeface="Public Sans Thin"/>
                <a:sym typeface="Public Sans Thin"/>
              </a:rPr>
              <a:t>as much as their real world experiences</a:t>
            </a:r>
            <a:endParaRPr sz="1850" dirty="0">
              <a:solidFill>
                <a:srgbClr val="070438"/>
              </a:solidFill>
              <a:latin typeface="Public Sans Thin"/>
              <a:ea typeface="Public Sans Thin"/>
              <a:cs typeface="Public Sans Thin"/>
              <a:sym typeface="Public Sans Thin"/>
            </a:endParaRPr>
          </a:p>
        </p:txBody>
      </p:sp>
      <p:pic>
        <p:nvPicPr>
          <p:cNvPr id="7170" name="Picture 2" descr="Travis Scott&amp;#39;s first Fortnite concert was surreal and spectacular - The  Verge">
            <a:extLst>
              <a:ext uri="{FF2B5EF4-FFF2-40B4-BE49-F238E27FC236}">
                <a16:creationId xmlns:a16="http://schemas.microsoft.com/office/drawing/2014/main" id="{CAD5C0E8-196D-462A-A171-4D83789AC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19" y="426328"/>
            <a:ext cx="2417218" cy="1639314"/>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178" name="Picture 10" descr="5 Things Leaders Never Do In A Zoom Meeting – One Sandbox">
            <a:extLst>
              <a:ext uri="{FF2B5EF4-FFF2-40B4-BE49-F238E27FC236}">
                <a16:creationId xmlns:a16="http://schemas.microsoft.com/office/drawing/2014/main" id="{01B8CEA2-CBEE-4BD1-8216-76A0D746D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258" y="426328"/>
            <a:ext cx="2417218" cy="1639314"/>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5" name="Picture 8" descr="Free 14 Week Indoor ZWIFT Program – TheDarkCoach">
            <a:extLst>
              <a:ext uri="{FF2B5EF4-FFF2-40B4-BE49-F238E27FC236}">
                <a16:creationId xmlns:a16="http://schemas.microsoft.com/office/drawing/2014/main" id="{B545B7BF-8365-4C66-B4F5-1593D26BB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0097" y="398492"/>
            <a:ext cx="2429483" cy="1667150"/>
          </a:xfrm>
          <a:prstGeom prst="rect">
            <a:avLst/>
          </a:prstGeom>
          <a:ln w="9525" cap="sq">
            <a:solidFill>
              <a:schemeClr val="bg1"/>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7180" name="Picture 12" descr="Question Mark PNG Transparent Images | PNG All">
            <a:extLst>
              <a:ext uri="{FF2B5EF4-FFF2-40B4-BE49-F238E27FC236}">
                <a16:creationId xmlns:a16="http://schemas.microsoft.com/office/drawing/2014/main" id="{3A337A37-8B2B-431C-99AD-3F47EC5C6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38856">
            <a:off x="6653734" y="3801838"/>
            <a:ext cx="340307" cy="340307"/>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42;p25">
            <a:extLst>
              <a:ext uri="{FF2B5EF4-FFF2-40B4-BE49-F238E27FC236}">
                <a16:creationId xmlns:a16="http://schemas.microsoft.com/office/drawing/2014/main" id="{236C3AAE-36E6-4598-BC17-7CEB4297AC1E}"/>
              </a:ext>
            </a:extLst>
          </p:cNvPr>
          <p:cNvSpPr txBox="1"/>
          <p:nvPr/>
        </p:nvSpPr>
        <p:spPr>
          <a:xfrm>
            <a:off x="0" y="2708527"/>
            <a:ext cx="9144000" cy="369332"/>
          </a:xfrm>
          <a:prstGeom prst="rect">
            <a:avLst/>
          </a:prstGeom>
          <a:noFill/>
          <a:ln>
            <a:noFill/>
          </a:ln>
        </p:spPr>
        <p:txBody>
          <a:bodyPr spcFirstLastPara="1" wrap="square" lIns="0" tIns="0" rIns="0" bIns="0" anchor="t" anchorCtr="0">
            <a:spAutoFit/>
          </a:bodyPr>
          <a:lstStyle/>
          <a:p>
            <a:pPr marL="0" lvl="0" indent="0" algn="ctr" rtl="0">
              <a:lnSpc>
                <a:spcPct val="75000"/>
              </a:lnSpc>
              <a:spcBef>
                <a:spcPts val="0"/>
              </a:spcBef>
              <a:spcAft>
                <a:spcPts val="0"/>
              </a:spcAft>
              <a:buClr>
                <a:schemeClr val="dk1"/>
              </a:buClr>
              <a:buSzPts val="1100"/>
              <a:buFont typeface="Arial"/>
              <a:buNone/>
            </a:pPr>
            <a:r>
              <a:rPr lang="en" sz="3200" u="sng" dirty="0">
                <a:solidFill>
                  <a:srgbClr val="39A8E0"/>
                </a:solidFill>
                <a:latin typeface="Public Sans Thin"/>
                <a:ea typeface="Public Sans Thin"/>
                <a:cs typeface="Public Sans Thin"/>
                <a:sym typeface="Public Sans Thin"/>
              </a:rPr>
              <a:t>QUESTION</a:t>
            </a:r>
            <a:endParaRPr sz="1850" u="sng" dirty="0">
              <a:solidFill>
                <a:srgbClr val="070438"/>
              </a:solidFill>
              <a:latin typeface="Public Sans Thin"/>
              <a:ea typeface="Public Sans Thin"/>
              <a:cs typeface="Public Sans Thin"/>
              <a:sym typeface="Public Sans Thin"/>
            </a:endParaRPr>
          </a:p>
        </p:txBody>
      </p:sp>
    </p:spTree>
    <p:extLst>
      <p:ext uri="{BB962C8B-B14F-4D97-AF65-F5344CB8AC3E}">
        <p14:creationId xmlns:p14="http://schemas.microsoft.com/office/powerpoint/2010/main" val="1316619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subTitle" idx="1"/>
          </p:nvPr>
        </p:nvSpPr>
        <p:spPr>
          <a:xfrm>
            <a:off x="443400" y="457200"/>
            <a:ext cx="6176100" cy="2541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Global Events </a:t>
            </a:r>
          </a:p>
          <a:p>
            <a:pPr marL="0" lvl="0" indent="0" algn="l" rtl="0">
              <a:spcBef>
                <a:spcPts val="0"/>
              </a:spcBef>
              <a:spcAft>
                <a:spcPts val="0"/>
              </a:spcAft>
              <a:buNone/>
            </a:pPr>
            <a:r>
              <a:rPr lang="en" dirty="0">
                <a:solidFill>
                  <a:srgbClr val="39A8E0"/>
                </a:solidFill>
              </a:rPr>
              <a:t>Industry </a:t>
            </a:r>
          </a:p>
          <a:p>
            <a:pPr marL="0" lvl="0" indent="0" algn="l" rtl="0">
              <a:spcBef>
                <a:spcPts val="0"/>
              </a:spcBef>
              <a:spcAft>
                <a:spcPts val="0"/>
              </a:spcAft>
              <a:buNone/>
            </a:pPr>
            <a:endParaRPr dirty="0">
              <a:solidFill>
                <a:srgbClr val="39A8E0"/>
              </a:solidFill>
            </a:endParaRPr>
          </a:p>
        </p:txBody>
      </p:sp>
      <p:sp>
        <p:nvSpPr>
          <p:cNvPr id="130" name="Google Shape;130;p23"/>
          <p:cNvSpPr txBox="1">
            <a:spLocks noGrp="1"/>
          </p:cNvSpPr>
          <p:nvPr>
            <p:ph type="sldNum" idx="12"/>
          </p:nvPr>
        </p:nvSpPr>
        <p:spPr>
          <a:xfrm>
            <a:off x="8498550" y="4760074"/>
            <a:ext cx="188100" cy="109200"/>
          </a:xfrm>
          <a:prstGeom prst="rect">
            <a:avLst/>
          </a:prstGeom>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
              <a:t>8</a:t>
            </a:fld>
            <a:endParaRPr/>
          </a:p>
        </p:txBody>
      </p:sp>
    </p:spTree>
    <p:extLst>
      <p:ext uri="{BB962C8B-B14F-4D97-AF65-F5344CB8AC3E}">
        <p14:creationId xmlns:p14="http://schemas.microsoft.com/office/powerpoint/2010/main" val="845445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5" name="Google Shape;285;p43"/>
          <p:cNvSpPr txBox="1">
            <a:spLocks noGrp="1"/>
          </p:cNvSpPr>
          <p:nvPr>
            <p:ph type="title"/>
          </p:nvPr>
        </p:nvSpPr>
        <p:spPr>
          <a:xfrm>
            <a:off x="311700" y="354347"/>
            <a:ext cx="8520600" cy="572700"/>
          </a:xfrm>
          <a:prstGeom prst="rect">
            <a:avLst/>
          </a:prstGeom>
        </p:spPr>
        <p:txBody>
          <a:bodyPr spcFirstLastPara="1" wrap="square" lIns="91425" tIns="91425" rIns="91425" bIns="91425" anchor="t" anchorCtr="0">
            <a:normAutofit/>
          </a:bodyPr>
          <a:lstStyle/>
          <a:p>
            <a:pPr marL="0" lvl="0" indent="0" algn="ctr" rtl="0">
              <a:lnSpc>
                <a:spcPct val="75000"/>
              </a:lnSpc>
              <a:spcBef>
                <a:spcPts val="0"/>
              </a:spcBef>
              <a:spcAft>
                <a:spcPts val="0"/>
              </a:spcAft>
              <a:buClr>
                <a:schemeClr val="dk1"/>
              </a:buClr>
              <a:buSzPts val="1100"/>
              <a:buFont typeface="Arial"/>
              <a:buNone/>
            </a:pPr>
            <a:r>
              <a:rPr lang="en-US" sz="2400" dirty="0">
                <a:solidFill>
                  <a:schemeClr val="tx1"/>
                </a:solidFill>
                <a:latin typeface="Public Sans Thin"/>
                <a:ea typeface="Public Sans Thin"/>
                <a:cs typeface="Public Sans Thin"/>
                <a:sym typeface="Public Sans Thin"/>
              </a:rPr>
              <a:t>How It Started </a:t>
            </a:r>
            <a:r>
              <a:rPr lang="en-US" sz="2400" dirty="0">
                <a:solidFill>
                  <a:srgbClr val="39A8E0"/>
                </a:solidFill>
                <a:latin typeface="Public Sans Thin"/>
                <a:ea typeface="Public Sans Thin"/>
                <a:cs typeface="Public Sans Thin"/>
                <a:sym typeface="Public Sans Thin"/>
              </a:rPr>
              <a:t>vs. </a:t>
            </a:r>
            <a:r>
              <a:rPr lang="en-US" sz="2400" dirty="0">
                <a:latin typeface="Public Sans Thin"/>
                <a:ea typeface="Public Sans Thin"/>
                <a:cs typeface="Public Sans Thin"/>
                <a:sym typeface="Public Sans Thin"/>
              </a:rPr>
              <a:t>How It’s Going</a:t>
            </a:r>
            <a:endParaRPr lang="en-US" sz="2400" dirty="0">
              <a:solidFill>
                <a:srgbClr val="39A8E0"/>
              </a:solidFill>
              <a:latin typeface="Public Sans Thin"/>
              <a:ea typeface="Public Sans Thin"/>
              <a:cs typeface="Public Sans Thin"/>
              <a:sym typeface="Public Sans Thin"/>
            </a:endParaRPr>
          </a:p>
        </p:txBody>
      </p:sp>
      <p:sp>
        <p:nvSpPr>
          <p:cNvPr id="286" name="Google Shape;286;p43"/>
          <p:cNvSpPr/>
          <p:nvPr/>
        </p:nvSpPr>
        <p:spPr>
          <a:xfrm>
            <a:off x="0" y="924432"/>
            <a:ext cx="9144000" cy="76200"/>
          </a:xfrm>
          <a:prstGeom prst="rect">
            <a:avLst/>
          </a:prstGeom>
          <a:solidFill>
            <a:srgbClr val="39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43"/>
          <p:cNvSpPr/>
          <p:nvPr/>
        </p:nvSpPr>
        <p:spPr>
          <a:xfrm>
            <a:off x="273925" y="1329018"/>
            <a:ext cx="8673900" cy="3467100"/>
          </a:xfrm>
          <a:prstGeom prst="rect">
            <a:avLst/>
          </a:prstGeom>
          <a:solidFill>
            <a:srgbClr val="E4EE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88" name="Google Shape;288;p43"/>
          <p:cNvCxnSpPr/>
          <p:nvPr/>
        </p:nvCxnSpPr>
        <p:spPr>
          <a:xfrm>
            <a:off x="311700" y="3204691"/>
            <a:ext cx="8520600" cy="0"/>
          </a:xfrm>
          <a:prstGeom prst="straightConnector1">
            <a:avLst/>
          </a:prstGeom>
          <a:noFill/>
          <a:ln w="9525" cap="flat" cmpd="sng">
            <a:solidFill>
              <a:srgbClr val="707288"/>
            </a:solidFill>
            <a:prstDash val="solid"/>
            <a:round/>
            <a:headEnd type="oval" w="med" len="med"/>
            <a:tailEnd type="oval" w="med" len="med"/>
          </a:ln>
        </p:spPr>
      </p:cxnSp>
      <p:sp>
        <p:nvSpPr>
          <p:cNvPr id="289" name="Google Shape;289;p43"/>
          <p:cNvSpPr txBox="1">
            <a:spLocks noGrp="1"/>
          </p:cNvSpPr>
          <p:nvPr>
            <p:ph type="title"/>
          </p:nvPr>
        </p:nvSpPr>
        <p:spPr>
          <a:xfrm>
            <a:off x="1747500" y="2704317"/>
            <a:ext cx="1052400" cy="59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dirty="0">
                <a:solidFill>
                  <a:srgbClr val="39A8E0"/>
                </a:solidFill>
              </a:rPr>
              <a:t>2021</a:t>
            </a:r>
            <a:endParaRPr sz="2420" dirty="0">
              <a:solidFill>
                <a:srgbClr val="39A8E0"/>
              </a:solidFill>
            </a:endParaRPr>
          </a:p>
        </p:txBody>
      </p:sp>
      <p:sp>
        <p:nvSpPr>
          <p:cNvPr id="290" name="Google Shape;290;p43"/>
          <p:cNvSpPr txBox="1">
            <a:spLocks noGrp="1"/>
          </p:cNvSpPr>
          <p:nvPr>
            <p:ph type="title"/>
          </p:nvPr>
        </p:nvSpPr>
        <p:spPr>
          <a:xfrm>
            <a:off x="4045837" y="2688509"/>
            <a:ext cx="1052400" cy="5955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SzPts val="990"/>
              <a:buNone/>
            </a:pPr>
            <a:r>
              <a:rPr lang="en" sz="2420">
                <a:solidFill>
                  <a:srgbClr val="39A8E0"/>
                </a:solidFill>
              </a:rPr>
              <a:t>2022</a:t>
            </a:r>
            <a:endParaRPr sz="2420">
              <a:solidFill>
                <a:srgbClr val="39A8E0"/>
              </a:solidFill>
            </a:endParaRPr>
          </a:p>
        </p:txBody>
      </p:sp>
      <p:cxnSp>
        <p:nvCxnSpPr>
          <p:cNvPr id="291" name="Google Shape;291;p43"/>
          <p:cNvCxnSpPr/>
          <p:nvPr/>
        </p:nvCxnSpPr>
        <p:spPr>
          <a:xfrm flipH="1">
            <a:off x="1716793" y="3204703"/>
            <a:ext cx="7500" cy="330900"/>
          </a:xfrm>
          <a:prstGeom prst="straightConnector1">
            <a:avLst/>
          </a:prstGeom>
          <a:noFill/>
          <a:ln w="19050" cap="flat" cmpd="sng">
            <a:solidFill>
              <a:srgbClr val="32333C"/>
            </a:solidFill>
            <a:prstDash val="dot"/>
            <a:round/>
            <a:headEnd type="none" w="med" len="med"/>
            <a:tailEnd type="none" w="med" len="med"/>
          </a:ln>
        </p:spPr>
      </p:cxnSp>
      <p:sp>
        <p:nvSpPr>
          <p:cNvPr id="292" name="Google Shape;292;p43"/>
          <p:cNvSpPr txBox="1"/>
          <p:nvPr/>
        </p:nvSpPr>
        <p:spPr>
          <a:xfrm>
            <a:off x="822503" y="3531293"/>
            <a:ext cx="1796100" cy="50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 sz="1100" b="1">
                <a:solidFill>
                  <a:srgbClr val="707288"/>
                </a:solidFill>
                <a:latin typeface="Poppins"/>
                <a:ea typeface="Poppins"/>
                <a:cs typeface="Poppins"/>
                <a:sym typeface="Poppins"/>
              </a:rPr>
              <a:t>Virtual Events </a:t>
            </a:r>
            <a:br>
              <a:rPr lang="en" sz="1100" b="1">
                <a:solidFill>
                  <a:srgbClr val="707288"/>
                </a:solidFill>
                <a:latin typeface="Poppins"/>
                <a:ea typeface="Poppins"/>
                <a:cs typeface="Poppins"/>
                <a:sym typeface="Poppins"/>
              </a:rPr>
            </a:br>
            <a:r>
              <a:rPr lang="en" sz="1100" b="1">
                <a:solidFill>
                  <a:srgbClr val="707288"/>
                </a:solidFill>
                <a:latin typeface="Poppins"/>
                <a:ea typeface="Poppins"/>
                <a:cs typeface="Poppins"/>
                <a:sym typeface="Poppins"/>
              </a:rPr>
              <a:t>Dominate</a:t>
            </a:r>
            <a:endParaRPr sz="1100" b="1">
              <a:solidFill>
                <a:srgbClr val="707288"/>
              </a:solidFill>
              <a:latin typeface="Poppins"/>
              <a:ea typeface="Poppins"/>
              <a:cs typeface="Poppins"/>
              <a:sym typeface="Poppins"/>
            </a:endParaRPr>
          </a:p>
        </p:txBody>
      </p:sp>
      <p:cxnSp>
        <p:nvCxnSpPr>
          <p:cNvPr id="293" name="Google Shape;293;p43"/>
          <p:cNvCxnSpPr/>
          <p:nvPr/>
        </p:nvCxnSpPr>
        <p:spPr>
          <a:xfrm>
            <a:off x="1257740" y="2779581"/>
            <a:ext cx="0" cy="426000"/>
          </a:xfrm>
          <a:prstGeom prst="straightConnector1">
            <a:avLst/>
          </a:prstGeom>
          <a:noFill/>
          <a:ln w="19050" cap="flat" cmpd="sng">
            <a:solidFill>
              <a:srgbClr val="32333C"/>
            </a:solidFill>
            <a:prstDash val="dot"/>
            <a:round/>
            <a:headEnd type="none" w="med" len="med"/>
            <a:tailEnd type="none" w="med" len="med"/>
          </a:ln>
        </p:spPr>
      </p:cxnSp>
      <p:sp>
        <p:nvSpPr>
          <p:cNvPr id="294" name="Google Shape;294;p43"/>
          <p:cNvSpPr txBox="1"/>
          <p:nvPr/>
        </p:nvSpPr>
        <p:spPr>
          <a:xfrm>
            <a:off x="682640" y="2386681"/>
            <a:ext cx="1227900" cy="306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 sz="1100" b="1">
                <a:solidFill>
                  <a:srgbClr val="707288"/>
                </a:solidFill>
                <a:latin typeface="Poppins"/>
                <a:ea typeface="Poppins"/>
                <a:cs typeface="Poppins"/>
                <a:sym typeface="Poppins"/>
              </a:rPr>
              <a:t>Zoom Boom </a:t>
            </a:r>
            <a:endParaRPr sz="1100" b="1">
              <a:solidFill>
                <a:srgbClr val="707288"/>
              </a:solidFill>
              <a:latin typeface="Poppins"/>
              <a:ea typeface="Poppins"/>
              <a:cs typeface="Poppins"/>
              <a:sym typeface="Poppins"/>
            </a:endParaRPr>
          </a:p>
        </p:txBody>
      </p:sp>
      <p:cxnSp>
        <p:nvCxnSpPr>
          <p:cNvPr id="295" name="Google Shape;295;p43"/>
          <p:cNvCxnSpPr>
            <a:cxnSpLocks/>
          </p:cNvCxnSpPr>
          <p:nvPr/>
        </p:nvCxnSpPr>
        <p:spPr>
          <a:xfrm>
            <a:off x="3091783" y="2873829"/>
            <a:ext cx="0" cy="330826"/>
          </a:xfrm>
          <a:prstGeom prst="straightConnector1">
            <a:avLst/>
          </a:prstGeom>
          <a:noFill/>
          <a:ln w="19050" cap="flat" cmpd="sng">
            <a:solidFill>
              <a:srgbClr val="32333C"/>
            </a:solidFill>
            <a:prstDash val="dot"/>
            <a:round/>
            <a:headEnd type="none" w="med" len="med"/>
            <a:tailEnd type="none" w="med" len="med"/>
          </a:ln>
        </p:spPr>
      </p:cxnSp>
      <p:sp>
        <p:nvSpPr>
          <p:cNvPr id="296" name="Google Shape;296;p43"/>
          <p:cNvSpPr txBox="1"/>
          <p:nvPr/>
        </p:nvSpPr>
        <p:spPr>
          <a:xfrm>
            <a:off x="2324525" y="2194003"/>
            <a:ext cx="1676745" cy="50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 sz="1100" b="1" dirty="0">
                <a:solidFill>
                  <a:srgbClr val="707288"/>
                </a:solidFill>
                <a:latin typeface="Poppins"/>
                <a:ea typeface="Poppins"/>
                <a:cs typeface="Poppins"/>
                <a:sym typeface="Poppins"/>
              </a:rPr>
              <a:t>Rise of Field &amp; Guerilla Marketing + User Groups</a:t>
            </a:r>
            <a:br>
              <a:rPr lang="en" sz="800" dirty="0">
                <a:solidFill>
                  <a:srgbClr val="707288"/>
                </a:solidFill>
                <a:latin typeface="Poppins"/>
                <a:ea typeface="Poppins"/>
                <a:cs typeface="Poppins"/>
                <a:sym typeface="Poppins"/>
              </a:rPr>
            </a:br>
            <a:r>
              <a:rPr lang="en" sz="800" dirty="0">
                <a:solidFill>
                  <a:srgbClr val="707288"/>
                </a:solidFill>
                <a:latin typeface="Poppins"/>
                <a:ea typeface="Poppins"/>
                <a:cs typeface="Poppins"/>
                <a:sym typeface="Poppins"/>
              </a:rPr>
              <a:t>(Street or Museum Takeovers)</a:t>
            </a:r>
            <a:endParaRPr sz="800" dirty="0">
              <a:solidFill>
                <a:srgbClr val="707288"/>
              </a:solidFill>
              <a:latin typeface="Poppins"/>
              <a:ea typeface="Poppins"/>
              <a:cs typeface="Poppins"/>
              <a:sym typeface="Poppins"/>
            </a:endParaRPr>
          </a:p>
        </p:txBody>
      </p:sp>
      <p:cxnSp>
        <p:nvCxnSpPr>
          <p:cNvPr id="297" name="Google Shape;297;p43"/>
          <p:cNvCxnSpPr>
            <a:cxnSpLocks/>
          </p:cNvCxnSpPr>
          <p:nvPr/>
        </p:nvCxnSpPr>
        <p:spPr>
          <a:xfrm flipH="1">
            <a:off x="3923605" y="3231734"/>
            <a:ext cx="10802" cy="215100"/>
          </a:xfrm>
          <a:prstGeom prst="straightConnector1">
            <a:avLst/>
          </a:prstGeom>
          <a:noFill/>
          <a:ln w="19050" cap="flat" cmpd="sng">
            <a:solidFill>
              <a:srgbClr val="32333C"/>
            </a:solidFill>
            <a:prstDash val="dot"/>
            <a:round/>
            <a:headEnd type="none" w="med" len="med"/>
            <a:tailEnd type="none" w="med" len="med"/>
          </a:ln>
        </p:spPr>
      </p:cxnSp>
      <p:sp>
        <p:nvSpPr>
          <p:cNvPr id="298" name="Google Shape;298;p43"/>
          <p:cNvSpPr txBox="1"/>
          <p:nvPr/>
        </p:nvSpPr>
        <p:spPr>
          <a:xfrm>
            <a:off x="3195955" y="3372192"/>
            <a:ext cx="1455300" cy="426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 sz="1100" b="1" dirty="0">
                <a:solidFill>
                  <a:srgbClr val="707288"/>
                </a:solidFill>
                <a:latin typeface="Poppins"/>
                <a:ea typeface="Poppins"/>
                <a:cs typeface="Poppins"/>
                <a:sym typeface="Poppins"/>
              </a:rPr>
              <a:t>Hybrid Experimentation</a:t>
            </a:r>
            <a:endParaRPr sz="1100" b="1" dirty="0">
              <a:solidFill>
                <a:srgbClr val="707288"/>
              </a:solidFill>
              <a:latin typeface="Poppins"/>
              <a:ea typeface="Poppins"/>
              <a:cs typeface="Poppins"/>
              <a:sym typeface="Poppins"/>
            </a:endParaRPr>
          </a:p>
        </p:txBody>
      </p:sp>
      <p:cxnSp>
        <p:nvCxnSpPr>
          <p:cNvPr id="300" name="Google Shape;300;p43"/>
          <p:cNvCxnSpPr/>
          <p:nvPr/>
        </p:nvCxnSpPr>
        <p:spPr>
          <a:xfrm>
            <a:off x="5715000" y="2975843"/>
            <a:ext cx="6000" cy="228900"/>
          </a:xfrm>
          <a:prstGeom prst="straightConnector1">
            <a:avLst/>
          </a:prstGeom>
          <a:noFill/>
          <a:ln w="19050" cap="flat" cmpd="sng">
            <a:solidFill>
              <a:srgbClr val="32333C"/>
            </a:solidFill>
            <a:prstDash val="dot"/>
            <a:round/>
            <a:headEnd type="none" w="med" len="med"/>
            <a:tailEnd type="none" w="med" len="med"/>
          </a:ln>
        </p:spPr>
      </p:cxnSp>
      <p:sp>
        <p:nvSpPr>
          <p:cNvPr id="301" name="Google Shape;301;p43"/>
          <p:cNvSpPr txBox="1"/>
          <p:nvPr/>
        </p:nvSpPr>
        <p:spPr>
          <a:xfrm>
            <a:off x="4953861" y="2194003"/>
            <a:ext cx="1534500" cy="50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 sz="1100" b="1">
                <a:solidFill>
                  <a:srgbClr val="707288"/>
                </a:solidFill>
                <a:latin typeface="Poppins"/>
                <a:ea typeface="Poppins"/>
                <a:cs typeface="Poppins"/>
                <a:sym typeface="Poppins"/>
              </a:rPr>
              <a:t>Regional Hospitality Plays</a:t>
            </a:r>
            <a:br>
              <a:rPr lang="en" sz="1100" b="1">
                <a:solidFill>
                  <a:srgbClr val="707288"/>
                </a:solidFill>
                <a:latin typeface="Poppins"/>
                <a:ea typeface="Poppins"/>
                <a:cs typeface="Poppins"/>
                <a:sym typeface="Poppins"/>
              </a:rPr>
            </a:br>
            <a:r>
              <a:rPr lang="en" sz="800">
                <a:solidFill>
                  <a:srgbClr val="707288"/>
                </a:solidFill>
                <a:latin typeface="Poppins"/>
                <a:ea typeface="Poppins"/>
                <a:cs typeface="Poppins"/>
                <a:sym typeface="Poppins"/>
              </a:rPr>
              <a:t>(Coffee Shops, Entertainment, etc.)</a:t>
            </a:r>
            <a:endParaRPr sz="1100" b="1">
              <a:solidFill>
                <a:srgbClr val="707288"/>
              </a:solidFill>
              <a:latin typeface="Poppins"/>
              <a:ea typeface="Poppins"/>
              <a:cs typeface="Poppins"/>
              <a:sym typeface="Poppins"/>
            </a:endParaRPr>
          </a:p>
        </p:txBody>
      </p:sp>
      <p:cxnSp>
        <p:nvCxnSpPr>
          <p:cNvPr id="302" name="Google Shape;302;p43"/>
          <p:cNvCxnSpPr>
            <a:cxnSpLocks/>
          </p:cNvCxnSpPr>
          <p:nvPr/>
        </p:nvCxnSpPr>
        <p:spPr>
          <a:xfrm>
            <a:off x="6611523" y="3226973"/>
            <a:ext cx="0" cy="426000"/>
          </a:xfrm>
          <a:prstGeom prst="straightConnector1">
            <a:avLst/>
          </a:prstGeom>
          <a:noFill/>
          <a:ln w="19050" cap="flat" cmpd="sng">
            <a:solidFill>
              <a:srgbClr val="32333C"/>
            </a:solidFill>
            <a:prstDash val="dot"/>
            <a:round/>
            <a:headEnd type="none" w="med" len="med"/>
            <a:tailEnd type="none" w="med" len="med"/>
          </a:ln>
        </p:spPr>
      </p:cxnSp>
      <p:sp>
        <p:nvSpPr>
          <p:cNvPr id="303" name="Google Shape;303;p43"/>
          <p:cNvSpPr txBox="1"/>
          <p:nvPr/>
        </p:nvSpPr>
        <p:spPr>
          <a:xfrm>
            <a:off x="5883873" y="3630581"/>
            <a:ext cx="1455300" cy="306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 sz="1100" b="1">
                <a:solidFill>
                  <a:srgbClr val="707288"/>
                </a:solidFill>
                <a:latin typeface="Poppins"/>
                <a:ea typeface="Poppins"/>
                <a:cs typeface="Poppins"/>
                <a:sym typeface="Poppins"/>
              </a:rPr>
              <a:t>The New Hybrid</a:t>
            </a:r>
            <a:endParaRPr sz="1100" b="1">
              <a:solidFill>
                <a:srgbClr val="707288"/>
              </a:solidFill>
              <a:latin typeface="Poppins"/>
              <a:ea typeface="Poppins"/>
              <a:cs typeface="Poppins"/>
              <a:sym typeface="Poppins"/>
            </a:endParaRPr>
          </a:p>
        </p:txBody>
      </p:sp>
      <p:cxnSp>
        <p:nvCxnSpPr>
          <p:cNvPr id="304" name="Google Shape;304;p43"/>
          <p:cNvCxnSpPr>
            <a:cxnSpLocks/>
          </p:cNvCxnSpPr>
          <p:nvPr/>
        </p:nvCxnSpPr>
        <p:spPr>
          <a:xfrm>
            <a:off x="7916435" y="2873829"/>
            <a:ext cx="0" cy="330874"/>
          </a:xfrm>
          <a:prstGeom prst="straightConnector1">
            <a:avLst/>
          </a:prstGeom>
          <a:noFill/>
          <a:ln w="19050" cap="flat" cmpd="sng">
            <a:solidFill>
              <a:srgbClr val="32333C"/>
            </a:solidFill>
            <a:prstDash val="dot"/>
            <a:round/>
            <a:headEnd type="none" w="med" len="med"/>
            <a:tailEnd type="none" w="med" len="med"/>
          </a:ln>
        </p:spPr>
      </p:cxnSp>
      <p:sp>
        <p:nvSpPr>
          <p:cNvPr id="305" name="Google Shape;305;p43"/>
          <p:cNvSpPr txBox="1"/>
          <p:nvPr/>
        </p:nvSpPr>
        <p:spPr>
          <a:xfrm>
            <a:off x="7088585" y="2194003"/>
            <a:ext cx="1655700" cy="783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 sz="1100" b="1" dirty="0">
                <a:solidFill>
                  <a:srgbClr val="707288"/>
                </a:solidFill>
                <a:latin typeface="Poppins"/>
                <a:ea typeface="Poppins"/>
                <a:cs typeface="Poppins"/>
                <a:sym typeface="Poppins"/>
              </a:rPr>
              <a:t>Large Scale Events &amp; Tradeshows</a:t>
            </a:r>
            <a:br>
              <a:rPr lang="en" sz="1100" b="1" dirty="0">
                <a:solidFill>
                  <a:srgbClr val="707288"/>
                </a:solidFill>
                <a:latin typeface="Poppins"/>
                <a:ea typeface="Poppins"/>
                <a:cs typeface="Poppins"/>
                <a:sym typeface="Poppins"/>
              </a:rPr>
            </a:br>
            <a:r>
              <a:rPr lang="en" sz="800" dirty="0">
                <a:solidFill>
                  <a:srgbClr val="707288"/>
                </a:solidFill>
                <a:latin typeface="Poppins"/>
                <a:ea typeface="Poppins"/>
                <a:cs typeface="Poppins"/>
                <a:sym typeface="Poppins"/>
              </a:rPr>
              <a:t>(World Cup, Coachella, Super Bowl)</a:t>
            </a:r>
            <a:endParaRPr sz="1100" b="1" dirty="0">
              <a:solidFill>
                <a:srgbClr val="707288"/>
              </a:solidFill>
              <a:latin typeface="Poppins"/>
              <a:ea typeface="Poppins"/>
              <a:cs typeface="Poppins"/>
              <a:sym typeface="Poppins"/>
            </a:endParaRPr>
          </a:p>
        </p:txBody>
      </p:sp>
      <p:pic>
        <p:nvPicPr>
          <p:cNvPr id="306" name="Google Shape;306;p43" descr="Fast Forward: What We Learned From the Snap Partner Summit 2020 | by  Richard Yao | IPG Media Lab | Medium"/>
          <p:cNvPicPr preferRelativeResize="0"/>
          <p:nvPr/>
        </p:nvPicPr>
        <p:blipFill rotWithShape="1">
          <a:blip r:embed="rId3">
            <a:alphaModFix/>
          </a:blip>
          <a:srcRect l="27297" t="5140" r="22235" b="5140"/>
          <a:stretch/>
        </p:blipFill>
        <p:spPr>
          <a:xfrm>
            <a:off x="1296050" y="4046693"/>
            <a:ext cx="849000" cy="849000"/>
          </a:xfrm>
          <a:prstGeom prst="ellipse">
            <a:avLst/>
          </a:prstGeom>
          <a:noFill/>
          <a:ln w="19050" cap="flat" cmpd="sng">
            <a:solidFill>
              <a:srgbClr val="39A8E0"/>
            </a:solidFill>
            <a:prstDash val="solid"/>
            <a:round/>
            <a:headEnd type="none" w="sm" len="sm"/>
            <a:tailEnd type="none" w="sm" len="sm"/>
          </a:ln>
        </p:spPr>
      </p:pic>
      <p:pic>
        <p:nvPicPr>
          <p:cNvPr id="307" name="Google Shape;307;p43" descr="Zoom for Education: Top 10 Frequently Asked Questions - Zoom Blog"/>
          <p:cNvPicPr preferRelativeResize="0"/>
          <p:nvPr/>
        </p:nvPicPr>
        <p:blipFill rotWithShape="1">
          <a:blip r:embed="rId4">
            <a:alphaModFix/>
          </a:blip>
          <a:srcRect l="10888" t="4667" r="46445" b="10000"/>
          <a:stretch/>
        </p:blipFill>
        <p:spPr>
          <a:xfrm>
            <a:off x="821252" y="1419354"/>
            <a:ext cx="950700" cy="950700"/>
          </a:xfrm>
          <a:prstGeom prst="ellipse">
            <a:avLst/>
          </a:prstGeom>
          <a:noFill/>
          <a:ln w="19050" cap="flat" cmpd="sng">
            <a:solidFill>
              <a:srgbClr val="39A8E0"/>
            </a:solidFill>
            <a:prstDash val="solid"/>
            <a:round/>
            <a:headEnd type="none" w="sm" len="sm"/>
            <a:tailEnd type="none" w="sm" len="sm"/>
          </a:ln>
        </p:spPr>
      </p:pic>
      <p:sp>
        <p:nvSpPr>
          <p:cNvPr id="308" name="Google Shape;308;p43"/>
          <p:cNvSpPr/>
          <p:nvPr/>
        </p:nvSpPr>
        <p:spPr>
          <a:xfrm>
            <a:off x="2616275" y="1243193"/>
            <a:ext cx="951000" cy="951000"/>
          </a:xfrm>
          <a:prstGeom prst="ellipse">
            <a:avLst/>
          </a:prstGeom>
          <a:solidFill>
            <a:srgbClr val="FFFFFF"/>
          </a:solidFill>
          <a:ln w="19050" cap="flat" cmpd="sng">
            <a:solidFill>
              <a:srgbClr val="39A8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09" name="Google Shape;309;p43" descr="Roadshow Mobile Marketing | Food Truck Rental | Mobile Marketing"/>
          <p:cNvPicPr preferRelativeResize="0"/>
          <p:nvPr/>
        </p:nvPicPr>
        <p:blipFill>
          <a:blip r:embed="rId5">
            <a:alphaModFix/>
          </a:blip>
          <a:stretch>
            <a:fillRect/>
          </a:stretch>
        </p:blipFill>
        <p:spPr>
          <a:xfrm>
            <a:off x="2735275" y="1527191"/>
            <a:ext cx="713000" cy="392153"/>
          </a:xfrm>
          <a:prstGeom prst="rect">
            <a:avLst/>
          </a:prstGeom>
          <a:noFill/>
          <a:ln>
            <a:noFill/>
          </a:ln>
        </p:spPr>
      </p:pic>
      <p:pic>
        <p:nvPicPr>
          <p:cNvPr id="310" name="Google Shape;310;p43" descr="Ireland fans turn Wembley green to break World Cup attendance record"/>
          <p:cNvPicPr preferRelativeResize="0"/>
          <p:nvPr/>
        </p:nvPicPr>
        <p:blipFill rotWithShape="1">
          <a:blip r:embed="rId6">
            <a:alphaModFix/>
          </a:blip>
          <a:srcRect l="15964" t="1333" r="18689" b="1343"/>
          <a:stretch/>
        </p:blipFill>
        <p:spPr>
          <a:xfrm>
            <a:off x="7440925" y="1247768"/>
            <a:ext cx="951000" cy="951000"/>
          </a:xfrm>
          <a:prstGeom prst="ellipse">
            <a:avLst/>
          </a:prstGeom>
          <a:noFill/>
          <a:ln w="19050" cap="flat" cmpd="sng">
            <a:solidFill>
              <a:srgbClr val="39A8E0"/>
            </a:solidFill>
            <a:prstDash val="solid"/>
            <a:round/>
            <a:headEnd type="none" w="sm" len="sm"/>
            <a:tailEnd type="none" w="sm" len="sm"/>
          </a:ln>
        </p:spPr>
      </p:pic>
      <p:pic>
        <p:nvPicPr>
          <p:cNvPr id="311" name="Google Shape;311;p43" descr="5 Inbound Marketing Ideas For a Coffee Shop — Do It Live! | Inbound  Marketing &amp; Digital Media"/>
          <p:cNvPicPr preferRelativeResize="0"/>
          <p:nvPr/>
        </p:nvPicPr>
        <p:blipFill rotWithShape="1">
          <a:blip r:embed="rId7">
            <a:alphaModFix/>
          </a:blip>
          <a:srcRect l="39801" t="5239" r="8847" b="3477"/>
          <a:stretch/>
        </p:blipFill>
        <p:spPr>
          <a:xfrm>
            <a:off x="5245600" y="1247768"/>
            <a:ext cx="951000" cy="951000"/>
          </a:xfrm>
          <a:prstGeom prst="ellipse">
            <a:avLst/>
          </a:prstGeom>
          <a:noFill/>
          <a:ln w="19050" cap="flat" cmpd="sng">
            <a:solidFill>
              <a:srgbClr val="39A8E0"/>
            </a:solidFill>
            <a:prstDash val="solid"/>
            <a:round/>
            <a:headEnd type="none" w="sm" len="sm"/>
            <a:tailEnd type="none" w="sm" len="sm"/>
          </a:ln>
        </p:spPr>
      </p:pic>
      <p:pic>
        <p:nvPicPr>
          <p:cNvPr id="312" name="Google Shape;312;p43" descr="Hybrid Events: 10 Tips for Effective Audiovisual Presentation | BizBash"/>
          <p:cNvPicPr preferRelativeResize="0"/>
          <p:nvPr/>
        </p:nvPicPr>
        <p:blipFill rotWithShape="1">
          <a:blip r:embed="rId8">
            <a:alphaModFix/>
          </a:blip>
          <a:srcRect l="17207" t="6978" r="25357" b="6970"/>
          <a:stretch/>
        </p:blipFill>
        <p:spPr>
          <a:xfrm>
            <a:off x="3448100" y="3877628"/>
            <a:ext cx="951000" cy="951000"/>
          </a:xfrm>
          <a:prstGeom prst="ellipse">
            <a:avLst/>
          </a:prstGeom>
          <a:noFill/>
          <a:ln w="19050" cap="flat" cmpd="sng">
            <a:solidFill>
              <a:srgbClr val="39A8E0"/>
            </a:solidFill>
            <a:prstDash val="solid"/>
            <a:round/>
            <a:headEnd type="none" w="sm" len="sm"/>
            <a:tailEnd type="none" w="sm" len="sm"/>
          </a:ln>
        </p:spPr>
      </p:pic>
      <p:pic>
        <p:nvPicPr>
          <p:cNvPr id="313" name="Google Shape;313;p43" descr="Oslofjord Hybrid Event [EN] - YouTube"/>
          <p:cNvPicPr preferRelativeResize="0"/>
          <p:nvPr/>
        </p:nvPicPr>
        <p:blipFill rotWithShape="1">
          <a:blip r:embed="rId9">
            <a:alphaModFix/>
          </a:blip>
          <a:srcRect l="12028" t="3574" r="35741" b="3574"/>
          <a:stretch/>
        </p:blipFill>
        <p:spPr>
          <a:xfrm>
            <a:off x="6136022" y="3937341"/>
            <a:ext cx="951000" cy="951000"/>
          </a:xfrm>
          <a:prstGeom prst="ellipse">
            <a:avLst/>
          </a:prstGeom>
          <a:noFill/>
          <a:ln w="19050" cap="flat" cmpd="sng">
            <a:solidFill>
              <a:srgbClr val="39A8E0"/>
            </a:solidFill>
            <a:prstDash val="solid"/>
            <a:round/>
            <a:headEnd type="none" w="sm" len="sm"/>
            <a:tailEnd type="none" w="sm" len="sm"/>
          </a:ln>
        </p:spPr>
      </p:pic>
      <p:sp>
        <p:nvSpPr>
          <p:cNvPr id="314" name="Google Shape;314;p43"/>
          <p:cNvSpPr txBox="1">
            <a:spLocks noGrp="1"/>
          </p:cNvSpPr>
          <p:nvPr>
            <p:ph type="title"/>
          </p:nvPr>
        </p:nvSpPr>
        <p:spPr>
          <a:xfrm>
            <a:off x="273925" y="2685396"/>
            <a:ext cx="1052400" cy="59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dirty="0">
                <a:solidFill>
                  <a:srgbClr val="39A8E0"/>
                </a:solidFill>
              </a:rPr>
              <a:t>2020</a:t>
            </a:r>
            <a:endParaRPr sz="2420" dirty="0">
              <a:solidFill>
                <a:srgbClr val="39A8E0"/>
              </a:solidFill>
            </a:endParaRPr>
          </a:p>
        </p:txBody>
      </p:sp>
    </p:spTree>
  </p:cSld>
  <p:clrMapOvr>
    <a:masterClrMapping/>
  </p:clrMapOvr>
</p:sld>
</file>

<file path=ppt/theme/theme1.xml><?xml version="1.0" encoding="utf-8"?>
<a:theme xmlns:a="http://schemas.openxmlformats.org/drawingml/2006/main" name="Bizzabo Master Templa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39A8E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2359</TotalTime>
  <Words>1381</Words>
  <Application>Microsoft Office PowerPoint</Application>
  <PresentationFormat>On-screen Show (16:9)</PresentationFormat>
  <Paragraphs>255</Paragraphs>
  <Slides>25</Slides>
  <Notes>25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25</vt:i4>
      </vt:variant>
    </vt:vector>
  </HeadingPairs>
  <TitlesOfParts>
    <vt:vector size="42" baseType="lpstr">
      <vt:lpstr>Titillium Web</vt:lpstr>
      <vt:lpstr>open_sans</vt:lpstr>
      <vt:lpstr>Work Sans</vt:lpstr>
      <vt:lpstr>Calibri</vt:lpstr>
      <vt:lpstr>PublicoText-Roman-Web</vt:lpstr>
      <vt:lpstr>Poppins</vt:lpstr>
      <vt:lpstr>museo-sans</vt:lpstr>
      <vt:lpstr>lora</vt:lpstr>
      <vt:lpstr>Arial</vt:lpstr>
      <vt:lpstr>Georgia</vt:lpstr>
      <vt:lpstr>Public Sans</vt:lpstr>
      <vt:lpstr>Public Sans Thin</vt:lpstr>
      <vt:lpstr>Tiempos Regular</vt:lpstr>
      <vt:lpstr>Roboto</vt:lpstr>
      <vt:lpstr>sohne</vt:lpstr>
      <vt:lpstr>Titillium Web SemiBold</vt:lpstr>
      <vt:lpstr>Bizzabo Master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It Started vs. How It’s Going</vt:lpstr>
      <vt:lpstr>PowerPoint Presentation</vt:lpstr>
      <vt:lpstr>PowerPoint Presentation</vt:lpstr>
      <vt:lpstr>PowerPoint Presentation</vt:lpstr>
      <vt:lpstr>PowerPoint Presentation</vt:lpstr>
      <vt:lpstr>PowerPoint Presentation</vt:lpstr>
      <vt:lpstr>PowerPoint Presentation</vt:lpstr>
      <vt:lpstr>#1 Tech Trends</vt:lpstr>
      <vt:lpstr>PowerPoint Presentation</vt:lpstr>
      <vt:lpstr>#3 Event Best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Devin Cleary</dc:creator>
  <cp:lastModifiedBy>Devin Cleary</cp:lastModifiedBy>
  <cp:revision>2</cp:revision>
  <dcterms:modified xsi:type="dcterms:W3CDTF">2021-06-08T14:26:02Z</dcterms:modified>
</cp:coreProperties>
</file>